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8" r:id="rId2"/>
    <p:sldMasterId id="2147483756" r:id="rId3"/>
  </p:sldMasterIdLst>
  <p:notesMasterIdLst>
    <p:notesMasterId r:id="rId37"/>
  </p:notesMasterIdLst>
  <p:sldIdLst>
    <p:sldId id="313" r:id="rId4"/>
    <p:sldId id="263" r:id="rId5"/>
    <p:sldId id="306" r:id="rId6"/>
    <p:sldId id="292" r:id="rId7"/>
    <p:sldId id="305" r:id="rId8"/>
    <p:sldId id="316" r:id="rId9"/>
    <p:sldId id="310" r:id="rId10"/>
    <p:sldId id="314" r:id="rId11"/>
    <p:sldId id="522" r:id="rId12"/>
    <p:sldId id="309" r:id="rId13"/>
    <p:sldId id="543" r:id="rId14"/>
    <p:sldId id="315" r:id="rId15"/>
    <p:sldId id="318" r:id="rId16"/>
    <p:sldId id="308" r:id="rId17"/>
    <p:sldId id="317" r:id="rId18"/>
    <p:sldId id="322" r:id="rId19"/>
    <p:sldId id="340" r:id="rId20"/>
    <p:sldId id="533" r:id="rId21"/>
    <p:sldId id="532" r:id="rId22"/>
    <p:sldId id="343" r:id="rId23"/>
    <p:sldId id="535" r:id="rId24"/>
    <p:sldId id="525" r:id="rId25"/>
    <p:sldId id="537" r:id="rId26"/>
    <p:sldId id="524" r:id="rId27"/>
    <p:sldId id="531" r:id="rId28"/>
    <p:sldId id="311" r:id="rId29"/>
    <p:sldId id="515" r:id="rId30"/>
    <p:sldId id="542" r:id="rId31"/>
    <p:sldId id="540" r:id="rId32"/>
    <p:sldId id="356" r:id="rId33"/>
    <p:sldId id="351" r:id="rId34"/>
    <p:sldId id="541" r:id="rId35"/>
    <p:sldId id="350" r:id="rId3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A6B6B"/>
    <a:srgbClr val="FA8838"/>
    <a:srgbClr val="3C3C3B"/>
    <a:srgbClr val="8D8D8D"/>
    <a:srgbClr val="575454"/>
    <a:srgbClr val="FFFFFF"/>
    <a:srgbClr val="D0D0D0"/>
    <a:srgbClr val="737373"/>
    <a:srgbClr val="F2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6C7A1-DBFF-41FA-84E8-1295FC9ED61F}" v="384" dt="2022-08-10T22:12:08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0" autoAdjust="0"/>
    <p:restoredTop sz="94724" autoAdjust="0"/>
  </p:normalViewPr>
  <p:slideViewPr>
    <p:cSldViewPr snapToGrid="0">
      <p:cViewPr varScale="1">
        <p:scale>
          <a:sx n="106" d="100"/>
          <a:sy n="106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Cruz" userId="d68bffc1-c934-46e7-ab08-b3eacee57ab3" providerId="ADAL" clId="{6A16C7A1-DBFF-41FA-84E8-1295FC9ED61F}"/>
    <pc:docChg chg="undo redo custSel addSld delSld modSld sldOrd">
      <pc:chgData name="Liliana Cruz" userId="d68bffc1-c934-46e7-ab08-b3eacee57ab3" providerId="ADAL" clId="{6A16C7A1-DBFF-41FA-84E8-1295FC9ED61F}" dt="2022-08-10T23:06:41.990" v="5033" actId="27918"/>
      <pc:docMkLst>
        <pc:docMk/>
      </pc:docMkLst>
      <pc:sldChg chg="del">
        <pc:chgData name="Liliana Cruz" userId="d68bffc1-c934-46e7-ab08-b3eacee57ab3" providerId="ADAL" clId="{6A16C7A1-DBFF-41FA-84E8-1295FC9ED61F}" dt="2022-08-10T16:01:28.189" v="0" actId="47"/>
        <pc:sldMkLst>
          <pc:docMk/>
          <pc:sldMk cId="0" sldId="260"/>
        </pc:sldMkLst>
      </pc:sldChg>
      <pc:sldChg chg="delSp del mod">
        <pc:chgData name="Liliana Cruz" userId="d68bffc1-c934-46e7-ab08-b3eacee57ab3" providerId="ADAL" clId="{6A16C7A1-DBFF-41FA-84E8-1295FC9ED61F}" dt="2022-08-10T16:07:56.624" v="390" actId="47"/>
        <pc:sldMkLst>
          <pc:docMk/>
          <pc:sldMk cId="4021799592" sldId="261"/>
        </pc:sldMkLst>
        <pc:spChg chg="del">
          <ac:chgData name="Liliana Cruz" userId="d68bffc1-c934-46e7-ab08-b3eacee57ab3" providerId="ADAL" clId="{6A16C7A1-DBFF-41FA-84E8-1295FC9ED61F}" dt="2022-08-10T16:02:50.145" v="52" actId="21"/>
          <ac:spMkLst>
            <pc:docMk/>
            <pc:sldMk cId="4021799592" sldId="261"/>
            <ac:spMk id="101" creationId="{CCA56B03-4804-F68A-F6FE-E8B5FD91B890}"/>
          </ac:spMkLst>
        </pc:spChg>
        <pc:grpChg chg="del">
          <ac:chgData name="Liliana Cruz" userId="d68bffc1-c934-46e7-ab08-b3eacee57ab3" providerId="ADAL" clId="{6A16C7A1-DBFF-41FA-84E8-1295FC9ED61F}" dt="2022-08-10T16:02:50.145" v="52" actId="21"/>
          <ac:grpSpMkLst>
            <pc:docMk/>
            <pc:sldMk cId="4021799592" sldId="261"/>
            <ac:grpSpMk id="102" creationId="{B858FE20-9E1A-A72C-17B5-5681DAEFA681}"/>
          </ac:grpSpMkLst>
        </pc:grpChg>
      </pc:sldChg>
      <pc:sldChg chg="addSp delSp modSp mod">
        <pc:chgData name="Liliana Cruz" userId="d68bffc1-c934-46e7-ab08-b3eacee57ab3" providerId="ADAL" clId="{6A16C7A1-DBFF-41FA-84E8-1295FC9ED61F}" dt="2022-08-10T18:57:11.682" v="2545" actId="14100"/>
        <pc:sldMkLst>
          <pc:docMk/>
          <pc:sldMk cId="3047532748" sldId="263"/>
        </pc:sldMkLst>
        <pc:spChg chg="add del mod">
          <ac:chgData name="Liliana Cruz" userId="d68bffc1-c934-46e7-ab08-b3eacee57ab3" providerId="ADAL" clId="{6A16C7A1-DBFF-41FA-84E8-1295FC9ED61F}" dt="2022-08-10T18:47:49.853" v="2287" actId="478"/>
          <ac:spMkLst>
            <pc:docMk/>
            <pc:sldMk cId="3047532748" sldId="263"/>
            <ac:spMk id="3" creationId="{53AD39FE-2956-9FD7-2D0A-A3E419994C7F}"/>
          </ac:spMkLst>
        </pc:spChg>
        <pc:spChg chg="del mod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3" creationId="{66ACF3F2-CC50-0C8D-9BD7-60E1C276FC68}"/>
          </ac:spMkLst>
        </pc:spChg>
        <pc:spChg chg="add mod">
          <ac:chgData name="Liliana Cruz" userId="d68bffc1-c934-46e7-ab08-b3eacee57ab3" providerId="ADAL" clId="{6A16C7A1-DBFF-41FA-84E8-1295FC9ED61F}" dt="2022-08-10T18:49:49.180" v="2407" actId="1037"/>
          <ac:spMkLst>
            <pc:docMk/>
            <pc:sldMk cId="3047532748" sldId="263"/>
            <ac:spMk id="4" creationId="{3088F9AC-4F56-FAE2-47BB-EC21C479FED5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4" creationId="{F2F4F455-E928-7B71-C5DB-E79BDB08FA27}"/>
          </ac:spMkLst>
        </pc:spChg>
        <pc:spChg chg="del mod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5" creationId="{EA8D1AC6-92CF-6BE8-722A-C155671ADB68}"/>
          </ac:spMkLst>
        </pc:spChg>
        <pc:spChg chg="del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7" creationId="{702EAF95-D32F-C37E-0CD8-2F7239DB54FE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8" creationId="{E1A934F4-5213-0E15-A133-71588FA5B404}"/>
          </ac:spMkLst>
        </pc:spChg>
        <pc:spChg chg="del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9" creationId="{BEC07EC0-19A3-8AEF-0C88-6A98BD608D9F}"/>
          </ac:spMkLst>
        </pc:spChg>
        <pc:spChg chg="del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11" creationId="{22B23257-37A9-95AA-003A-D07F7583AFFE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12" creationId="{C8B5B054-4806-D577-5891-D7025F3B4F66}"/>
          </ac:spMkLst>
        </pc:spChg>
        <pc:spChg chg="del">
          <ac:chgData name="Liliana Cruz" userId="d68bffc1-c934-46e7-ab08-b3eacee57ab3" providerId="ADAL" clId="{6A16C7A1-DBFF-41FA-84E8-1295FC9ED61F}" dt="2022-08-10T16:05:07.673" v="144" actId="478"/>
          <ac:spMkLst>
            <pc:docMk/>
            <pc:sldMk cId="3047532748" sldId="263"/>
            <ac:spMk id="13" creationId="{0A630CE5-9BEC-99A1-9EEA-6E1603CA0056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15" creationId="{2EB097B8-605C-A9CB-5CCC-CB0B1DBBDF90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16" creationId="{D76EF61B-302F-9177-C357-B65724727E6D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17" creationId="{4EFE00D6-D222-B9AB-55CC-B73F232E3EB7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19" creationId="{DD9FFA47-E9BA-8BD0-32CC-F50384E8CC02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20" creationId="{473A8CC8-E964-BD6D-7736-2F6BB4C943EA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21" creationId="{3CC29D15-AC46-2C67-BAFE-FB4F3AD26E28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23" creationId="{22A9A221-5EE6-5EBD-95AB-8C157C8E4C78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24" creationId="{ABA8548D-6214-FCF8-4FE6-2300CD737D78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25" creationId="{6CDDB648-89E6-E3C3-2CA5-1E81928021F7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27" creationId="{E3A34FE2-6D15-4EB9-D5FF-685A76D182EB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29" creationId="{0D388690-9473-6C1B-8E1B-49FE626909A5}"/>
          </ac:spMkLst>
        </pc:spChg>
        <pc:spChg chg="add mod">
          <ac:chgData name="Liliana Cruz" userId="d68bffc1-c934-46e7-ab08-b3eacee57ab3" providerId="ADAL" clId="{6A16C7A1-DBFF-41FA-84E8-1295FC9ED61F}" dt="2022-08-10T18:50:55.060" v="2452" actId="20577"/>
          <ac:spMkLst>
            <pc:docMk/>
            <pc:sldMk cId="3047532748" sldId="263"/>
            <ac:spMk id="29" creationId="{31C1886A-6B7B-76E0-ABE5-1882AE1ADCBF}"/>
          </ac:spMkLst>
        </pc:spChg>
        <pc:spChg chg="add mod">
          <ac:chgData name="Liliana Cruz" userId="d68bffc1-c934-46e7-ab08-b3eacee57ab3" providerId="ADAL" clId="{6A16C7A1-DBFF-41FA-84E8-1295FC9ED61F}" dt="2022-08-10T18:50:04.325" v="2423" actId="1037"/>
          <ac:spMkLst>
            <pc:docMk/>
            <pc:sldMk cId="3047532748" sldId="263"/>
            <ac:spMk id="30" creationId="{7B7F7D92-41FC-AED9-9717-00B5F6240BB3}"/>
          </ac:spMkLst>
        </pc:spChg>
        <pc:spChg chg="add del mod">
          <ac:chgData name="Liliana Cruz" userId="d68bffc1-c934-46e7-ab08-b3eacee57ab3" providerId="ADAL" clId="{6A16C7A1-DBFF-41FA-84E8-1295FC9ED61F}" dt="2022-08-10T16:02:39.906" v="51" actId="478"/>
          <ac:spMkLst>
            <pc:docMk/>
            <pc:sldMk cId="3047532748" sldId="263"/>
            <ac:spMk id="31" creationId="{375129C1-6942-101C-AFF2-0B6B5282FB17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33" creationId="{79E744CF-F032-ED34-C3F5-4F5491CE8487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35" creationId="{E2857032-0640-791D-9508-F3AD21B01145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37" creationId="{5247BA2B-5F2B-FC4B-7928-3C55FB478943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39" creationId="{01900AD6-9F32-6866-2312-5EBE18E772E5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41" creationId="{89A244AD-1D06-B1E2-785B-C468C10F4D0E}"/>
          </ac:spMkLst>
        </pc:spChg>
        <pc:spChg chg="add del mod">
          <ac:chgData name="Liliana Cruz" userId="d68bffc1-c934-46e7-ab08-b3eacee57ab3" providerId="ADAL" clId="{6A16C7A1-DBFF-41FA-84E8-1295FC9ED61F}" dt="2022-08-10T16:05:10.383" v="145" actId="478"/>
          <ac:spMkLst>
            <pc:docMk/>
            <pc:sldMk cId="3047532748" sldId="263"/>
            <ac:spMk id="43" creationId="{C4963BE3-57D6-6939-271B-706C4D1D7776}"/>
          </ac:spMkLst>
        </pc:spChg>
        <pc:spChg chg="add 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46" creationId="{F26F49EE-0B5B-C5A9-80E3-948C39DBCEAC}"/>
          </ac:spMkLst>
        </pc:spChg>
        <pc:spChg chg="mod">
          <ac:chgData name="Liliana Cruz" userId="d68bffc1-c934-46e7-ab08-b3eacee57ab3" providerId="ADAL" clId="{6A16C7A1-DBFF-41FA-84E8-1295FC9ED61F}" dt="2022-08-10T16:04:56.344" v="141" actId="14100"/>
          <ac:spMkLst>
            <pc:docMk/>
            <pc:sldMk cId="3047532748" sldId="263"/>
            <ac:spMk id="48" creationId="{DED69D38-C90A-7683-B763-36D2A308622D}"/>
          </ac:spMkLst>
        </pc:spChg>
        <pc:spChg chg="del mod">
          <ac:chgData name="Liliana Cruz" userId="d68bffc1-c934-46e7-ab08-b3eacee57ab3" providerId="ADAL" clId="{6A16C7A1-DBFF-41FA-84E8-1295FC9ED61F}" dt="2022-08-10T16:03:45.929" v="96" actId="478"/>
          <ac:spMkLst>
            <pc:docMk/>
            <pc:sldMk cId="3047532748" sldId="263"/>
            <ac:spMk id="49" creationId="{439360BF-6370-866B-83E2-27269D27088B}"/>
          </ac:spMkLst>
        </pc:spChg>
        <pc:spChg chg="mod">
          <ac:chgData name="Liliana Cruz" userId="d68bffc1-c934-46e7-ab08-b3eacee57ab3" providerId="ADAL" clId="{6A16C7A1-DBFF-41FA-84E8-1295FC9ED61F}" dt="2022-08-10T16:07:00.268" v="306" actId="113"/>
          <ac:spMkLst>
            <pc:docMk/>
            <pc:sldMk cId="3047532748" sldId="263"/>
            <ac:spMk id="50" creationId="{ECEE3F5E-7627-955F-A0CB-9043B89DFEA7}"/>
          </ac:spMkLst>
        </pc:spChg>
        <pc:spChg chg="mod">
          <ac:chgData name="Liliana Cruz" userId="d68bffc1-c934-46e7-ab08-b3eacee57ab3" providerId="ADAL" clId="{6A16C7A1-DBFF-41FA-84E8-1295FC9ED61F}" dt="2022-08-10T16:04:43.960" v="137" actId="1076"/>
          <ac:spMkLst>
            <pc:docMk/>
            <pc:sldMk cId="3047532748" sldId="263"/>
            <ac:spMk id="51" creationId="{5FC61E5F-C8C8-CA96-D8BC-2A84346F0B4A}"/>
          </ac:spMkLst>
        </pc:spChg>
        <pc:spChg chg="mod">
          <ac:chgData name="Liliana Cruz" userId="d68bffc1-c934-46e7-ab08-b3eacee57ab3" providerId="ADAL" clId="{6A16C7A1-DBFF-41FA-84E8-1295FC9ED61F}" dt="2022-08-10T16:05:23.316" v="148"/>
          <ac:spMkLst>
            <pc:docMk/>
            <pc:sldMk cId="3047532748" sldId="263"/>
            <ac:spMk id="66" creationId="{C65B9495-B333-FF81-D638-199FE9BEA7E6}"/>
          </ac:spMkLst>
        </pc:spChg>
        <pc:spChg chg="mod">
          <ac:chgData name="Liliana Cruz" userId="d68bffc1-c934-46e7-ab08-b3eacee57ab3" providerId="ADAL" clId="{6A16C7A1-DBFF-41FA-84E8-1295FC9ED61F}" dt="2022-08-10T16:05:23.316" v="148"/>
          <ac:spMkLst>
            <pc:docMk/>
            <pc:sldMk cId="3047532748" sldId="263"/>
            <ac:spMk id="67" creationId="{0D9AEA6C-ED00-17CD-14D3-6A40C4DB908C}"/>
          </ac:spMkLst>
        </pc:spChg>
        <pc:spChg chg="mod">
          <ac:chgData name="Liliana Cruz" userId="d68bffc1-c934-46e7-ab08-b3eacee57ab3" providerId="ADAL" clId="{6A16C7A1-DBFF-41FA-84E8-1295FC9ED61F}" dt="2022-08-10T16:05:23.316" v="148"/>
          <ac:spMkLst>
            <pc:docMk/>
            <pc:sldMk cId="3047532748" sldId="263"/>
            <ac:spMk id="68" creationId="{1F7908B3-4A34-149F-B81F-598D3FE9DEE7}"/>
          </ac:spMkLst>
        </pc:spChg>
        <pc:spChg chg="add 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69" creationId="{C071BE59-CC5F-0A6E-5E7D-CE88B8AC6AC6}"/>
          </ac:spMkLst>
        </pc:spChg>
        <pc:spChg chg="mod">
          <ac:chgData name="Liliana Cruz" userId="d68bffc1-c934-46e7-ab08-b3eacee57ab3" providerId="ADAL" clId="{6A16C7A1-DBFF-41FA-84E8-1295FC9ED61F}" dt="2022-08-10T16:05:33.612" v="152"/>
          <ac:spMkLst>
            <pc:docMk/>
            <pc:sldMk cId="3047532748" sldId="263"/>
            <ac:spMk id="71" creationId="{A9D562C4-CB85-A12B-52F5-D5ECBA546D9A}"/>
          </ac:spMkLst>
        </pc:spChg>
        <pc:spChg chg="mod">
          <ac:chgData name="Liliana Cruz" userId="d68bffc1-c934-46e7-ab08-b3eacee57ab3" providerId="ADAL" clId="{6A16C7A1-DBFF-41FA-84E8-1295FC9ED61F}" dt="2022-08-10T16:06:57.636" v="305" actId="113"/>
          <ac:spMkLst>
            <pc:docMk/>
            <pc:sldMk cId="3047532748" sldId="263"/>
            <ac:spMk id="72" creationId="{50E870D4-B36E-4226-D6D0-D7CAFAE4CD4C}"/>
          </ac:spMkLst>
        </pc:spChg>
        <pc:spChg chg="mod">
          <ac:chgData name="Liliana Cruz" userId="d68bffc1-c934-46e7-ab08-b3eacee57ab3" providerId="ADAL" clId="{6A16C7A1-DBFF-41FA-84E8-1295FC9ED61F}" dt="2022-08-10T16:06:46.593" v="281" actId="20577"/>
          <ac:spMkLst>
            <pc:docMk/>
            <pc:sldMk cId="3047532748" sldId="263"/>
            <ac:spMk id="73" creationId="{50CD3158-E6B5-2DB6-9ADC-F47C2F644308}"/>
          </ac:spMkLst>
        </pc:spChg>
        <pc:spChg chg="add 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74" creationId="{4CFD78BD-F5D1-6614-2F10-DF86862E2A06}"/>
          </ac:spMkLst>
        </pc:spChg>
        <pc:spChg chg="mod">
          <ac:chgData name="Liliana Cruz" userId="d68bffc1-c934-46e7-ab08-b3eacee57ab3" providerId="ADAL" clId="{6A16C7A1-DBFF-41FA-84E8-1295FC9ED61F}" dt="2022-08-10T16:05:55.773" v="156"/>
          <ac:spMkLst>
            <pc:docMk/>
            <pc:sldMk cId="3047532748" sldId="263"/>
            <ac:spMk id="76" creationId="{40F49FEA-A0FE-A879-DCAC-473A8C8E8479}"/>
          </ac:spMkLst>
        </pc:spChg>
        <pc:spChg chg="mod">
          <ac:chgData name="Liliana Cruz" userId="d68bffc1-c934-46e7-ab08-b3eacee57ab3" providerId="ADAL" clId="{6A16C7A1-DBFF-41FA-84E8-1295FC9ED61F}" dt="2022-08-10T16:06:55.844" v="304" actId="113"/>
          <ac:spMkLst>
            <pc:docMk/>
            <pc:sldMk cId="3047532748" sldId="263"/>
            <ac:spMk id="77" creationId="{A117DB91-2D25-BF34-E8A2-A480A01A9D8B}"/>
          </ac:spMkLst>
        </pc:spChg>
        <pc:spChg chg="mod">
          <ac:chgData name="Liliana Cruz" userId="d68bffc1-c934-46e7-ab08-b3eacee57ab3" providerId="ADAL" clId="{6A16C7A1-DBFF-41FA-84E8-1295FC9ED61F}" dt="2022-08-10T16:07:12.730" v="362" actId="20577"/>
          <ac:spMkLst>
            <pc:docMk/>
            <pc:sldMk cId="3047532748" sldId="263"/>
            <ac:spMk id="78" creationId="{F4B282C6-8ADF-C717-AD90-E631E953CC1A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09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10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11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12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13" creationId="{00000000-0000-0000-0000-000000000000}"/>
          </ac:spMkLst>
        </pc:spChg>
        <pc:spChg chg="del mod">
          <ac:chgData name="Liliana Cruz" userId="d68bffc1-c934-46e7-ab08-b3eacee57ab3" providerId="ADAL" clId="{6A16C7A1-DBFF-41FA-84E8-1295FC9ED61F}" dt="2022-08-10T18:47:49.853" v="2287" actId="478"/>
          <ac:spMkLst>
            <pc:docMk/>
            <pc:sldMk cId="3047532748" sldId="263"/>
            <ac:spMk id="314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15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8:47:47.305" v="2286" actId="478"/>
          <ac:spMkLst>
            <pc:docMk/>
            <pc:sldMk cId="3047532748" sldId="263"/>
            <ac:spMk id="316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19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22" creationId="{00000000-0000-0000-0000-000000000000}"/>
          </ac:spMkLst>
        </pc:spChg>
        <pc:spChg chg="mod">
          <ac:chgData name="Liliana Cruz" userId="d68bffc1-c934-46e7-ab08-b3eacee57ab3" providerId="ADAL" clId="{6A16C7A1-DBFF-41FA-84E8-1295FC9ED61F}" dt="2022-08-10T18:54:07.154" v="2499" actId="1036"/>
          <ac:spMkLst>
            <pc:docMk/>
            <pc:sldMk cId="3047532748" sldId="263"/>
            <ac:spMk id="325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28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31" creationId="{00000000-0000-0000-0000-000000000000}"/>
          </ac:spMkLst>
        </pc:spChg>
        <pc:spChg chg="del">
          <ac:chgData name="Liliana Cruz" userId="d68bffc1-c934-46e7-ab08-b3eacee57ab3" providerId="ADAL" clId="{6A16C7A1-DBFF-41FA-84E8-1295FC9ED61F}" dt="2022-08-10T16:02:37.666" v="50" actId="478"/>
          <ac:spMkLst>
            <pc:docMk/>
            <pc:sldMk cId="3047532748" sldId="263"/>
            <ac:spMk id="334" creationId="{00000000-0000-0000-0000-000000000000}"/>
          </ac:spMkLst>
        </pc:spChg>
        <pc:grpChg chg="add mod">
          <ac:chgData name="Liliana Cruz" userId="d68bffc1-c934-46e7-ab08-b3eacee57ab3" providerId="ADAL" clId="{6A16C7A1-DBFF-41FA-84E8-1295FC9ED61F}" dt="2022-08-10T18:54:07.154" v="2499" actId="1036"/>
          <ac:grpSpMkLst>
            <pc:docMk/>
            <pc:sldMk cId="3047532748" sldId="263"/>
            <ac:grpSpMk id="47" creationId="{45A0EFCD-1AD5-2E7C-2CA7-A9E8C87F9EC9}"/>
          </ac:grpSpMkLst>
        </pc:grpChg>
        <pc:grpChg chg="add del mod">
          <ac:chgData name="Liliana Cruz" userId="d68bffc1-c934-46e7-ab08-b3eacee57ab3" providerId="ADAL" clId="{6A16C7A1-DBFF-41FA-84E8-1295FC9ED61F}" dt="2022-08-10T16:05:26.470" v="151"/>
          <ac:grpSpMkLst>
            <pc:docMk/>
            <pc:sldMk cId="3047532748" sldId="263"/>
            <ac:grpSpMk id="65" creationId="{7ED9E900-F023-A113-E701-52C27463B327}"/>
          </ac:grpSpMkLst>
        </pc:grpChg>
        <pc:grpChg chg="add mod">
          <ac:chgData name="Liliana Cruz" userId="d68bffc1-c934-46e7-ab08-b3eacee57ab3" providerId="ADAL" clId="{6A16C7A1-DBFF-41FA-84E8-1295FC9ED61F}" dt="2022-08-10T18:54:07.154" v="2499" actId="1036"/>
          <ac:grpSpMkLst>
            <pc:docMk/>
            <pc:sldMk cId="3047532748" sldId="263"/>
            <ac:grpSpMk id="70" creationId="{B07BF1FE-DE64-CA4F-73DA-0788D426B6FB}"/>
          </ac:grpSpMkLst>
        </pc:grpChg>
        <pc:grpChg chg="add mod">
          <ac:chgData name="Liliana Cruz" userId="d68bffc1-c934-46e7-ab08-b3eacee57ab3" providerId="ADAL" clId="{6A16C7A1-DBFF-41FA-84E8-1295FC9ED61F}" dt="2022-08-10T18:54:07.154" v="2499" actId="1036"/>
          <ac:grpSpMkLst>
            <pc:docMk/>
            <pc:sldMk cId="3047532748" sldId="263"/>
            <ac:grpSpMk id="75" creationId="{F4228B4E-BF4F-4F27-7FC3-B44A712321FE}"/>
          </ac:grpSpMkLst>
        </pc:grpChg>
        <pc:picChg chg="add del mod modCrop">
          <ac:chgData name="Liliana Cruz" userId="d68bffc1-c934-46e7-ab08-b3eacee57ab3" providerId="ADAL" clId="{6A16C7A1-DBFF-41FA-84E8-1295FC9ED61F}" dt="2022-08-10T18:51:04.340" v="2453" actId="478"/>
          <ac:picMkLst>
            <pc:docMk/>
            <pc:sldMk cId="3047532748" sldId="263"/>
            <ac:picMk id="27" creationId="{24521B5F-2F27-147B-84D0-FBA0C8DDD174}"/>
          </ac:picMkLst>
        </pc:picChg>
        <pc:picChg chg="add del mod">
          <ac:chgData name="Liliana Cruz" userId="d68bffc1-c934-46e7-ab08-b3eacee57ab3" providerId="ADAL" clId="{6A16C7A1-DBFF-41FA-84E8-1295FC9ED61F}" dt="2022-08-10T18:51:16.467" v="2455"/>
          <ac:picMkLst>
            <pc:docMk/>
            <pc:sldMk cId="3047532748" sldId="263"/>
            <ac:picMk id="31" creationId="{5CEE81A5-5B3A-96BD-82CD-5027CBB4E08F}"/>
          </ac:picMkLst>
        </pc:picChg>
        <pc:picChg chg="add del mod modCrop">
          <ac:chgData name="Liliana Cruz" userId="d68bffc1-c934-46e7-ab08-b3eacee57ab3" providerId="ADAL" clId="{6A16C7A1-DBFF-41FA-84E8-1295FC9ED61F}" dt="2022-08-10T18:52:26.372" v="2475" actId="478"/>
          <ac:picMkLst>
            <pc:docMk/>
            <pc:sldMk cId="3047532748" sldId="263"/>
            <ac:picMk id="32" creationId="{83464D55-FC05-2A46-FAA7-C3E443279171}"/>
          </ac:picMkLst>
        </pc:picChg>
        <pc:picChg chg="add del mod modCrop">
          <ac:chgData name="Liliana Cruz" userId="d68bffc1-c934-46e7-ab08-b3eacee57ab3" providerId="ADAL" clId="{6A16C7A1-DBFF-41FA-84E8-1295FC9ED61F}" dt="2022-08-10T18:52:25.475" v="2474" actId="478"/>
          <ac:picMkLst>
            <pc:docMk/>
            <pc:sldMk cId="3047532748" sldId="263"/>
            <ac:picMk id="33" creationId="{3F85BF1F-E232-05E3-08AB-1E0D2C8AA628}"/>
          </ac:picMkLst>
        </pc:picChg>
        <pc:picChg chg="add mod modCrop">
          <ac:chgData name="Liliana Cruz" userId="d68bffc1-c934-46e7-ab08-b3eacee57ab3" providerId="ADAL" clId="{6A16C7A1-DBFF-41FA-84E8-1295FC9ED61F}" dt="2022-08-10T18:56:57.687" v="2541" actId="14100"/>
          <ac:picMkLst>
            <pc:docMk/>
            <pc:sldMk cId="3047532748" sldId="263"/>
            <ac:picMk id="34" creationId="{81C39F2C-1A99-6FCF-F9E7-6E04AAA4274B}"/>
          </ac:picMkLst>
        </pc:picChg>
        <pc:picChg chg="add del mod">
          <ac:chgData name="Liliana Cruz" userId="d68bffc1-c934-46e7-ab08-b3eacee57ab3" providerId="ADAL" clId="{6A16C7A1-DBFF-41FA-84E8-1295FC9ED61F}" dt="2022-08-10T18:55:52.973" v="2513"/>
          <ac:picMkLst>
            <pc:docMk/>
            <pc:sldMk cId="3047532748" sldId="263"/>
            <ac:picMk id="41" creationId="{55DCF79A-E5A7-3669-4B2C-A937CFB831A8}"/>
          </ac:picMkLst>
        </pc:picChg>
        <pc:picChg chg="del mod">
          <ac:chgData name="Liliana Cruz" userId="d68bffc1-c934-46e7-ab08-b3eacee57ab3" providerId="ADAL" clId="{6A16C7A1-DBFF-41FA-84E8-1295FC9ED61F}" dt="2022-08-10T16:03:47.112" v="97" actId="478"/>
          <ac:picMkLst>
            <pc:docMk/>
            <pc:sldMk cId="3047532748" sldId="263"/>
            <ac:picMk id="52" creationId="{C678EE12-3CF3-F3D0-6481-CDBBDC465398}"/>
          </ac:picMkLst>
        </pc:picChg>
        <pc:cxnChg chg="add mod">
          <ac:chgData name="Liliana Cruz" userId="d68bffc1-c934-46e7-ab08-b3eacee57ab3" providerId="ADAL" clId="{6A16C7A1-DBFF-41FA-84E8-1295FC9ED61F}" dt="2022-08-10T18:55:45.380" v="2511" actId="14100"/>
          <ac:cxnSpMkLst>
            <pc:docMk/>
            <pc:sldMk cId="3047532748" sldId="263"/>
            <ac:cxnSpMk id="6" creationId="{42F97774-8A98-A644-C9CD-D9A16D3BB2B0}"/>
          </ac:cxnSpMkLst>
        </pc:cxnChg>
        <pc:cxnChg chg="add mod">
          <ac:chgData name="Liliana Cruz" userId="d68bffc1-c934-46e7-ab08-b3eacee57ab3" providerId="ADAL" clId="{6A16C7A1-DBFF-41FA-84E8-1295FC9ED61F}" dt="2022-08-10T18:57:04.338" v="2542" actId="1076"/>
          <ac:cxnSpMkLst>
            <pc:docMk/>
            <pc:sldMk cId="3047532748" sldId="263"/>
            <ac:cxnSpMk id="42" creationId="{88D4F473-BE23-FE4C-AB87-72EC4FC685B6}"/>
          </ac:cxnSpMkLst>
        </pc:cxnChg>
        <pc:cxnChg chg="add mod">
          <ac:chgData name="Liliana Cruz" userId="d68bffc1-c934-46e7-ab08-b3eacee57ab3" providerId="ADAL" clId="{6A16C7A1-DBFF-41FA-84E8-1295FC9ED61F}" dt="2022-08-10T18:57:06.688" v="2543" actId="1076"/>
          <ac:cxnSpMkLst>
            <pc:docMk/>
            <pc:sldMk cId="3047532748" sldId="263"/>
            <ac:cxnSpMk id="45" creationId="{B4F0B035-5D65-0DB8-BC78-A4BCCDA77C4D}"/>
          </ac:cxnSpMkLst>
        </pc:cxnChg>
        <pc:cxnChg chg="add mod">
          <ac:chgData name="Liliana Cruz" userId="d68bffc1-c934-46e7-ab08-b3eacee57ab3" providerId="ADAL" clId="{6A16C7A1-DBFF-41FA-84E8-1295FC9ED61F}" dt="2022-08-10T18:57:11.682" v="2545" actId="14100"/>
          <ac:cxnSpMkLst>
            <pc:docMk/>
            <pc:sldMk cId="3047532748" sldId="263"/>
            <ac:cxnSpMk id="49" creationId="{BB9A2154-1070-673B-97EA-2D4425D91A01}"/>
          </ac:cxnSpMkLst>
        </pc:cxnChg>
      </pc:sldChg>
      <pc:sldChg chg="add del">
        <pc:chgData name="Liliana Cruz" userId="d68bffc1-c934-46e7-ab08-b3eacee57ab3" providerId="ADAL" clId="{6A16C7A1-DBFF-41FA-84E8-1295FC9ED61F}" dt="2022-08-10T18:46:50.472" v="2285" actId="47"/>
        <pc:sldMkLst>
          <pc:docMk/>
          <pc:sldMk cId="0" sldId="278"/>
        </pc:sldMkLst>
      </pc:sldChg>
      <pc:sldChg chg="modSp mod">
        <pc:chgData name="Liliana Cruz" userId="d68bffc1-c934-46e7-ab08-b3eacee57ab3" providerId="ADAL" clId="{6A16C7A1-DBFF-41FA-84E8-1295FC9ED61F}" dt="2022-08-10T16:08:32.258" v="400" actId="20577"/>
        <pc:sldMkLst>
          <pc:docMk/>
          <pc:sldMk cId="1515510386" sldId="292"/>
        </pc:sldMkLst>
        <pc:spChg chg="mod">
          <ac:chgData name="Liliana Cruz" userId="d68bffc1-c934-46e7-ab08-b3eacee57ab3" providerId="ADAL" clId="{6A16C7A1-DBFF-41FA-84E8-1295FC9ED61F}" dt="2022-08-10T16:08:32.258" v="400" actId="20577"/>
          <ac:spMkLst>
            <pc:docMk/>
            <pc:sldMk cId="1515510386" sldId="292"/>
            <ac:spMk id="29" creationId="{E9E8A7CA-F58A-E21B-68D7-2756BECD56AB}"/>
          </ac:spMkLst>
        </pc:spChg>
      </pc:sldChg>
      <pc:sldChg chg="addSp delSp modSp mod">
        <pc:chgData name="Liliana Cruz" userId="d68bffc1-c934-46e7-ab08-b3eacee57ab3" providerId="ADAL" clId="{6A16C7A1-DBFF-41FA-84E8-1295FC9ED61F}" dt="2022-08-10T16:08:44.005" v="403" actId="1076"/>
        <pc:sldMkLst>
          <pc:docMk/>
          <pc:sldMk cId="1539197998" sldId="305"/>
        </pc:sldMkLst>
        <pc:spChg chg="del">
          <ac:chgData name="Liliana Cruz" userId="d68bffc1-c934-46e7-ab08-b3eacee57ab3" providerId="ADAL" clId="{6A16C7A1-DBFF-41FA-84E8-1295FC9ED61F}" dt="2022-08-10T16:08:37.432" v="401" actId="478"/>
          <ac:spMkLst>
            <pc:docMk/>
            <pc:sldMk cId="1539197998" sldId="305"/>
            <ac:spMk id="3" creationId="{24B4C927-5853-1305-EC83-95D9CE2150E0}"/>
          </ac:spMkLst>
        </pc:spChg>
        <pc:spChg chg="add mod">
          <ac:chgData name="Liliana Cruz" userId="d68bffc1-c934-46e7-ab08-b3eacee57ab3" providerId="ADAL" clId="{6A16C7A1-DBFF-41FA-84E8-1295FC9ED61F}" dt="2022-08-10T16:08:44.005" v="403" actId="1076"/>
          <ac:spMkLst>
            <pc:docMk/>
            <pc:sldMk cId="1539197998" sldId="305"/>
            <ac:spMk id="4" creationId="{83B80AB3-6691-77B1-1CB9-A0028F64DFBC}"/>
          </ac:spMkLst>
        </pc:spChg>
      </pc:sldChg>
      <pc:sldChg chg="addSp modSp mod ord">
        <pc:chgData name="Liliana Cruz" userId="d68bffc1-c934-46e7-ab08-b3eacee57ab3" providerId="ADAL" clId="{6A16C7A1-DBFF-41FA-84E8-1295FC9ED61F}" dt="2022-08-10T18:57:54.029" v="2582" actId="1076"/>
        <pc:sldMkLst>
          <pc:docMk/>
          <pc:sldMk cId="576186986" sldId="306"/>
        </pc:sldMkLst>
        <pc:spChg chg="add mod">
          <ac:chgData name="Liliana Cruz" userId="d68bffc1-c934-46e7-ab08-b3eacee57ab3" providerId="ADAL" clId="{6A16C7A1-DBFF-41FA-84E8-1295FC9ED61F}" dt="2022-08-10T18:57:46.820" v="2578" actId="1076"/>
          <ac:spMkLst>
            <pc:docMk/>
            <pc:sldMk cId="576186986" sldId="306"/>
            <ac:spMk id="3" creationId="{520E7683-E7AF-EA64-E514-6A40FB9820D5}"/>
          </ac:spMkLst>
        </pc:spChg>
        <pc:spChg chg="add mod">
          <ac:chgData name="Liliana Cruz" userId="d68bffc1-c934-46e7-ab08-b3eacee57ab3" providerId="ADAL" clId="{6A16C7A1-DBFF-41FA-84E8-1295FC9ED61F}" dt="2022-08-10T18:57:54.029" v="2582" actId="1076"/>
          <ac:spMkLst>
            <pc:docMk/>
            <pc:sldMk cId="576186986" sldId="306"/>
            <ac:spMk id="5" creationId="{C942B2AC-2EF6-B3EE-9AFF-BD6DB1DB766A}"/>
          </ac:spMkLst>
        </pc:sp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868990990" sldId="307"/>
        </pc:sldMkLst>
      </pc:sldChg>
      <pc:sldChg chg="ord">
        <pc:chgData name="Liliana Cruz" userId="d68bffc1-c934-46e7-ab08-b3eacee57ab3" providerId="ADAL" clId="{6A16C7A1-DBFF-41FA-84E8-1295FC9ED61F}" dt="2022-08-10T16:51:44.841" v="831"/>
        <pc:sldMkLst>
          <pc:docMk/>
          <pc:sldMk cId="1067680803" sldId="308"/>
        </pc:sldMkLst>
      </pc:sldChg>
      <pc:sldChg chg="ord">
        <pc:chgData name="Liliana Cruz" userId="d68bffc1-c934-46e7-ab08-b3eacee57ab3" providerId="ADAL" clId="{6A16C7A1-DBFF-41FA-84E8-1295FC9ED61F}" dt="2022-08-10T16:16:49.597" v="615"/>
        <pc:sldMkLst>
          <pc:docMk/>
          <pc:sldMk cId="3962930349" sldId="309"/>
        </pc:sldMkLst>
      </pc:sldChg>
      <pc:sldChg chg="addSp delSp modSp mod ord">
        <pc:chgData name="Liliana Cruz" userId="d68bffc1-c934-46e7-ab08-b3eacee57ab3" providerId="ADAL" clId="{6A16C7A1-DBFF-41FA-84E8-1295FC9ED61F}" dt="2022-08-10T20:35:28.751" v="3265" actId="1076"/>
        <pc:sldMkLst>
          <pc:docMk/>
          <pc:sldMk cId="1955924596" sldId="310"/>
        </pc:sldMkLst>
        <pc:spChg chg="mod">
          <ac:chgData name="Liliana Cruz" userId="d68bffc1-c934-46e7-ab08-b3eacee57ab3" providerId="ADAL" clId="{6A16C7A1-DBFF-41FA-84E8-1295FC9ED61F}" dt="2022-08-10T16:12:45.120" v="450" actId="1076"/>
          <ac:spMkLst>
            <pc:docMk/>
            <pc:sldMk cId="1955924596" sldId="310"/>
            <ac:spMk id="3" creationId="{128B3FCA-3DA5-B6E5-4FB7-AA1561273C73}"/>
          </ac:spMkLst>
        </pc:spChg>
        <pc:spChg chg="add mod">
          <ac:chgData name="Liliana Cruz" userId="d68bffc1-c934-46e7-ab08-b3eacee57ab3" providerId="ADAL" clId="{6A16C7A1-DBFF-41FA-84E8-1295FC9ED61F}" dt="2022-08-10T20:30:45.679" v="3176" actId="14100"/>
          <ac:spMkLst>
            <pc:docMk/>
            <pc:sldMk cId="1955924596" sldId="310"/>
            <ac:spMk id="4" creationId="{91C7C6ED-47C5-DD3B-4E24-CEE4FE9602FA}"/>
          </ac:spMkLst>
        </pc:spChg>
        <pc:spChg chg="add del">
          <ac:chgData name="Liliana Cruz" userId="d68bffc1-c934-46e7-ab08-b3eacee57ab3" providerId="ADAL" clId="{6A16C7A1-DBFF-41FA-84E8-1295FC9ED61F}" dt="2022-08-10T20:04:47.813" v="3068" actId="22"/>
          <ac:spMkLst>
            <pc:docMk/>
            <pc:sldMk cId="1955924596" sldId="310"/>
            <ac:spMk id="5" creationId="{05EF9097-354E-2F47-62BB-AF14032542CA}"/>
          </ac:spMkLst>
        </pc:spChg>
        <pc:spChg chg="add mod">
          <ac:chgData name="Liliana Cruz" userId="d68bffc1-c934-46e7-ab08-b3eacee57ab3" providerId="ADAL" clId="{6A16C7A1-DBFF-41FA-84E8-1295FC9ED61F}" dt="2022-08-10T20:29:20.837" v="3129" actId="164"/>
          <ac:spMkLst>
            <pc:docMk/>
            <pc:sldMk cId="1955924596" sldId="310"/>
            <ac:spMk id="7" creationId="{2C138404-79E7-FDBE-66FE-E8A17B32AAD0}"/>
          </ac:spMkLst>
        </pc:spChg>
        <pc:spChg chg="add mod">
          <ac:chgData name="Liliana Cruz" userId="d68bffc1-c934-46e7-ab08-b3eacee57ab3" providerId="ADAL" clId="{6A16C7A1-DBFF-41FA-84E8-1295FC9ED61F}" dt="2022-08-10T20:35:28.751" v="3265" actId="1076"/>
          <ac:spMkLst>
            <pc:docMk/>
            <pc:sldMk cId="1955924596" sldId="310"/>
            <ac:spMk id="8" creationId="{8EEAECB2-7A48-B9EE-F98D-F2E0B0793F5E}"/>
          </ac:spMkLst>
        </pc:spChg>
        <pc:spChg chg="mod">
          <ac:chgData name="Liliana Cruz" userId="d68bffc1-c934-46e7-ab08-b3eacee57ab3" providerId="ADAL" clId="{6A16C7A1-DBFF-41FA-84E8-1295FC9ED61F}" dt="2022-08-10T20:30:50.273" v="3177" actId="14100"/>
          <ac:spMkLst>
            <pc:docMk/>
            <pc:sldMk cId="1955924596" sldId="310"/>
            <ac:spMk id="11" creationId="{F20F329B-4E4C-EE7A-BAE6-53AF7C82E586}"/>
          </ac:spMkLst>
        </pc:spChg>
        <pc:spChg chg="mod">
          <ac:chgData name="Liliana Cruz" userId="d68bffc1-c934-46e7-ab08-b3eacee57ab3" providerId="ADAL" clId="{6A16C7A1-DBFF-41FA-84E8-1295FC9ED61F}" dt="2022-08-10T20:29:44.541" v="3164" actId="20577"/>
          <ac:spMkLst>
            <pc:docMk/>
            <pc:sldMk cId="1955924596" sldId="310"/>
            <ac:spMk id="12" creationId="{A15C4DB7-CEFB-B6F0-4445-C8E067F074BA}"/>
          </ac:spMkLst>
        </pc:spChg>
        <pc:spChg chg="mod">
          <ac:chgData name="Liliana Cruz" userId="d68bffc1-c934-46e7-ab08-b3eacee57ab3" providerId="ADAL" clId="{6A16C7A1-DBFF-41FA-84E8-1295FC9ED61F}" dt="2022-08-10T20:35:26.876" v="3264" actId="1076"/>
          <ac:spMkLst>
            <pc:docMk/>
            <pc:sldMk cId="1955924596" sldId="310"/>
            <ac:spMk id="13" creationId="{71AE1B54-CE2E-01C7-622D-D3EA5D24D626}"/>
          </ac:spMkLst>
        </pc:spChg>
        <pc:spChg chg="mod">
          <ac:chgData name="Liliana Cruz" userId="d68bffc1-c934-46e7-ab08-b3eacee57ab3" providerId="ADAL" clId="{6A16C7A1-DBFF-41FA-84E8-1295FC9ED61F}" dt="2022-08-10T20:30:58.879" v="3184"/>
          <ac:spMkLst>
            <pc:docMk/>
            <pc:sldMk cId="1955924596" sldId="310"/>
            <ac:spMk id="15" creationId="{FB6DB6FA-A08C-4724-8437-8E1719E407F7}"/>
          </ac:spMkLst>
        </pc:spChg>
        <pc:spChg chg="mod">
          <ac:chgData name="Liliana Cruz" userId="d68bffc1-c934-46e7-ab08-b3eacee57ab3" providerId="ADAL" clId="{6A16C7A1-DBFF-41FA-84E8-1295FC9ED61F}" dt="2022-08-10T20:31:16.958" v="3197" actId="20577"/>
          <ac:spMkLst>
            <pc:docMk/>
            <pc:sldMk cId="1955924596" sldId="310"/>
            <ac:spMk id="16" creationId="{EA104407-4897-AA49-F0D3-F6CA8C1B6866}"/>
          </ac:spMkLst>
        </pc:spChg>
        <pc:spChg chg="mod">
          <ac:chgData name="Liliana Cruz" userId="d68bffc1-c934-46e7-ab08-b3eacee57ab3" providerId="ADAL" clId="{6A16C7A1-DBFF-41FA-84E8-1295FC9ED61F}" dt="2022-08-10T20:31:37.662" v="3201" actId="20577"/>
          <ac:spMkLst>
            <pc:docMk/>
            <pc:sldMk cId="1955924596" sldId="310"/>
            <ac:spMk id="17" creationId="{F922C0E7-98B1-B054-FD2F-B612B2EAEA46}"/>
          </ac:spMkLst>
        </pc:spChg>
        <pc:spChg chg="add mod">
          <ac:chgData name="Liliana Cruz" userId="d68bffc1-c934-46e7-ab08-b3eacee57ab3" providerId="ADAL" clId="{6A16C7A1-DBFF-41FA-84E8-1295FC9ED61F}" dt="2022-08-10T20:35:14.678" v="3263" actId="1035"/>
          <ac:spMkLst>
            <pc:docMk/>
            <pc:sldMk cId="1955924596" sldId="310"/>
            <ac:spMk id="19" creationId="{5AAB7880-3169-9FBC-485D-FFB74C36AB55}"/>
          </ac:spMkLst>
        </pc:spChg>
        <pc:grpChg chg="add mod">
          <ac:chgData name="Liliana Cruz" userId="d68bffc1-c934-46e7-ab08-b3eacee57ab3" providerId="ADAL" clId="{6A16C7A1-DBFF-41FA-84E8-1295FC9ED61F}" dt="2022-08-10T20:29:23.326" v="3135" actId="1036"/>
          <ac:grpSpMkLst>
            <pc:docMk/>
            <pc:sldMk cId="1955924596" sldId="310"/>
            <ac:grpSpMk id="9" creationId="{C1DBFEC4-8C4A-619A-5FA1-664579BBF68C}"/>
          </ac:grpSpMkLst>
        </pc:grpChg>
        <pc:grpChg chg="add mod">
          <ac:chgData name="Liliana Cruz" userId="d68bffc1-c934-46e7-ab08-b3eacee57ab3" providerId="ADAL" clId="{6A16C7A1-DBFF-41FA-84E8-1295FC9ED61F}" dt="2022-08-10T20:30:56.590" v="3183" actId="1036"/>
          <ac:grpSpMkLst>
            <pc:docMk/>
            <pc:sldMk cId="1955924596" sldId="310"/>
            <ac:grpSpMk id="10" creationId="{E595EACB-9AA1-6068-D28A-1B1198832189}"/>
          </ac:grpSpMkLst>
        </pc:grpChg>
        <pc:grpChg chg="add mod">
          <ac:chgData name="Liliana Cruz" userId="d68bffc1-c934-46e7-ab08-b3eacee57ab3" providerId="ADAL" clId="{6A16C7A1-DBFF-41FA-84E8-1295FC9ED61F}" dt="2022-08-10T20:31:21.347" v="3198" actId="1076"/>
          <ac:grpSpMkLst>
            <pc:docMk/>
            <pc:sldMk cId="1955924596" sldId="310"/>
            <ac:grpSpMk id="14" creationId="{19C80154-ACF2-1738-C4D4-FF514869C294}"/>
          </ac:grpSpMkLst>
        </pc:grpChg>
        <pc:picChg chg="mod">
          <ac:chgData name="Liliana Cruz" userId="d68bffc1-c934-46e7-ab08-b3eacee57ab3" providerId="ADAL" clId="{6A16C7A1-DBFF-41FA-84E8-1295FC9ED61F}" dt="2022-08-10T20:34:50.985" v="3248" actId="1076"/>
          <ac:picMkLst>
            <pc:docMk/>
            <pc:sldMk cId="1955924596" sldId="310"/>
            <ac:picMk id="6" creationId="{EA1C3A87-7593-BB2B-B19E-69791EFC99DD}"/>
          </ac:picMkLst>
        </pc:picChg>
      </pc:sldChg>
      <pc:sldChg chg="addSp delSp modSp mod ord">
        <pc:chgData name="Liliana Cruz" userId="d68bffc1-c934-46e7-ab08-b3eacee57ab3" providerId="ADAL" clId="{6A16C7A1-DBFF-41FA-84E8-1295FC9ED61F}" dt="2022-08-10T22:14:07.947" v="4079" actId="1076"/>
        <pc:sldMkLst>
          <pc:docMk/>
          <pc:sldMk cId="3046361489" sldId="311"/>
        </pc:sldMkLst>
        <pc:spChg chg="add mod topLvl">
          <ac:chgData name="Liliana Cruz" userId="d68bffc1-c934-46e7-ab08-b3eacee57ab3" providerId="ADAL" clId="{6A16C7A1-DBFF-41FA-84E8-1295FC9ED61F}" dt="2022-08-10T22:05:19.885" v="3953" actId="165"/>
          <ac:spMkLst>
            <pc:docMk/>
            <pc:sldMk cId="3046361489" sldId="311"/>
            <ac:spMk id="3" creationId="{583D28CA-19DF-E0BB-779B-14D8A135EE3E}"/>
          </ac:spMkLst>
        </pc:spChg>
        <pc:spChg chg="add mod">
          <ac:chgData name="Liliana Cruz" userId="d68bffc1-c934-46e7-ab08-b3eacee57ab3" providerId="ADAL" clId="{6A16C7A1-DBFF-41FA-84E8-1295FC9ED61F}" dt="2022-08-10T22:04:28.380" v="3939" actId="14100"/>
          <ac:spMkLst>
            <pc:docMk/>
            <pc:sldMk cId="3046361489" sldId="311"/>
            <ac:spMk id="7" creationId="{F6F527BD-58BC-DB9B-6AB2-E7F2297B1F44}"/>
          </ac:spMkLst>
        </pc:spChg>
        <pc:spChg chg="add del mod">
          <ac:chgData name="Liliana Cruz" userId="d68bffc1-c934-46e7-ab08-b3eacee57ab3" providerId="ADAL" clId="{6A16C7A1-DBFF-41FA-84E8-1295FC9ED61F}" dt="2022-08-10T22:09:33.351" v="4004" actId="478"/>
          <ac:spMkLst>
            <pc:docMk/>
            <pc:sldMk cId="3046361489" sldId="311"/>
            <ac:spMk id="8" creationId="{4F1A1BC9-076C-262D-2E95-2277787BC49F}"/>
          </ac:spMkLst>
        </pc:spChg>
        <pc:spChg chg="add mod">
          <ac:chgData name="Liliana Cruz" userId="d68bffc1-c934-46e7-ab08-b3eacee57ab3" providerId="ADAL" clId="{6A16C7A1-DBFF-41FA-84E8-1295FC9ED61F}" dt="2022-08-10T22:07:23.306" v="3979" actId="1076"/>
          <ac:spMkLst>
            <pc:docMk/>
            <pc:sldMk cId="3046361489" sldId="311"/>
            <ac:spMk id="9" creationId="{42688ED1-B13A-C9F1-B133-3AC3F8C92C85}"/>
          </ac:spMkLst>
        </pc:spChg>
        <pc:spChg chg="add mod ord">
          <ac:chgData name="Liliana Cruz" userId="d68bffc1-c934-46e7-ab08-b3eacee57ab3" providerId="ADAL" clId="{6A16C7A1-DBFF-41FA-84E8-1295FC9ED61F}" dt="2022-08-10T22:08:48.140" v="3999" actId="167"/>
          <ac:spMkLst>
            <pc:docMk/>
            <pc:sldMk cId="3046361489" sldId="311"/>
            <ac:spMk id="10" creationId="{C5F74F63-872C-166A-39F7-8CD9E76CB1CA}"/>
          </ac:spMkLst>
        </pc:spChg>
        <pc:spChg chg="add del mod">
          <ac:chgData name="Liliana Cruz" userId="d68bffc1-c934-46e7-ab08-b3eacee57ab3" providerId="ADAL" clId="{6A16C7A1-DBFF-41FA-84E8-1295FC9ED61F}" dt="2022-08-10T22:05:30.559" v="3954" actId="478"/>
          <ac:spMkLst>
            <pc:docMk/>
            <pc:sldMk cId="3046361489" sldId="311"/>
            <ac:spMk id="11" creationId="{268276DB-DFFC-A12C-0D9D-392D2B3B3D7E}"/>
          </ac:spMkLst>
        </pc:spChg>
        <pc:spChg chg="add mod">
          <ac:chgData name="Liliana Cruz" userId="d68bffc1-c934-46e7-ab08-b3eacee57ab3" providerId="ADAL" clId="{6A16C7A1-DBFF-41FA-84E8-1295FC9ED61F}" dt="2022-08-10T22:06:50.933" v="3970" actId="2085"/>
          <ac:spMkLst>
            <pc:docMk/>
            <pc:sldMk cId="3046361489" sldId="311"/>
            <ac:spMk id="14" creationId="{D3744CA0-BA9F-720A-B097-B77DE84A43A9}"/>
          </ac:spMkLst>
        </pc:spChg>
        <pc:spChg chg="add del mod">
          <ac:chgData name="Liliana Cruz" userId="d68bffc1-c934-46e7-ab08-b3eacee57ab3" providerId="ADAL" clId="{6A16C7A1-DBFF-41FA-84E8-1295FC9ED61F}" dt="2022-08-10T22:07:08.722" v="3973" actId="478"/>
          <ac:spMkLst>
            <pc:docMk/>
            <pc:sldMk cId="3046361489" sldId="311"/>
            <ac:spMk id="16" creationId="{0AE4C9D6-4A19-3B89-6629-92D2EC0E27C4}"/>
          </ac:spMkLst>
        </pc:spChg>
        <pc:spChg chg="add mod">
          <ac:chgData name="Liliana Cruz" userId="d68bffc1-c934-46e7-ab08-b3eacee57ab3" providerId="ADAL" clId="{6A16C7A1-DBFF-41FA-84E8-1295FC9ED61F}" dt="2022-08-10T22:08:05.564" v="3988" actId="207"/>
          <ac:spMkLst>
            <pc:docMk/>
            <pc:sldMk cId="3046361489" sldId="311"/>
            <ac:spMk id="27" creationId="{7E6C9D70-8882-1FEC-B9A3-D6EC49407101}"/>
          </ac:spMkLst>
        </pc:spChg>
        <pc:spChg chg="add mod">
          <ac:chgData name="Liliana Cruz" userId="d68bffc1-c934-46e7-ab08-b3eacee57ab3" providerId="ADAL" clId="{6A16C7A1-DBFF-41FA-84E8-1295FC9ED61F}" dt="2022-08-10T22:14:07.947" v="4079" actId="1076"/>
          <ac:spMkLst>
            <pc:docMk/>
            <pc:sldMk cId="3046361489" sldId="311"/>
            <ac:spMk id="41" creationId="{B56B8AD2-7587-EBA8-A668-FFE3C2A65C26}"/>
          </ac:spMkLst>
        </pc:spChg>
        <pc:grpChg chg="add del mod">
          <ac:chgData name="Liliana Cruz" userId="d68bffc1-c934-46e7-ab08-b3eacee57ab3" providerId="ADAL" clId="{6A16C7A1-DBFF-41FA-84E8-1295FC9ED61F}" dt="2022-08-10T22:05:19.885" v="3953" actId="165"/>
          <ac:grpSpMkLst>
            <pc:docMk/>
            <pc:sldMk cId="3046361489" sldId="311"/>
            <ac:grpSpMk id="6" creationId="{0A9B9D75-8631-542F-3E91-52D4B81678A3}"/>
          </ac:grpSpMkLst>
        </pc:grpChg>
        <pc:picChg chg="mod ord topLvl">
          <ac:chgData name="Liliana Cruz" userId="d68bffc1-c934-46e7-ab08-b3eacee57ab3" providerId="ADAL" clId="{6A16C7A1-DBFF-41FA-84E8-1295FC9ED61F}" dt="2022-08-10T22:08:51.608" v="4000" actId="167"/>
          <ac:picMkLst>
            <pc:docMk/>
            <pc:sldMk cId="3046361489" sldId="311"/>
            <ac:picMk id="25" creationId="{5319EA11-C543-422E-163D-11692AE0A1A2}"/>
          </ac:picMkLst>
        </pc:picChg>
        <pc:picChg chg="add mod">
          <ac:chgData name="Liliana Cruz" userId="d68bffc1-c934-46e7-ab08-b3eacee57ab3" providerId="ADAL" clId="{6A16C7A1-DBFF-41FA-84E8-1295FC9ED61F}" dt="2022-08-10T22:12:31.707" v="4029" actId="1076"/>
          <ac:picMkLst>
            <pc:docMk/>
            <pc:sldMk cId="3046361489" sldId="311"/>
            <ac:picMk id="35" creationId="{A40FE02A-5E65-0E2C-5513-55FF9A2D80A4}"/>
          </ac:picMkLst>
        </pc:picChg>
        <pc:picChg chg="add mod">
          <ac:chgData name="Liliana Cruz" userId="d68bffc1-c934-46e7-ab08-b3eacee57ab3" providerId="ADAL" clId="{6A16C7A1-DBFF-41FA-84E8-1295FC9ED61F}" dt="2022-08-10T22:13:21.617" v="4035" actId="1076"/>
          <ac:picMkLst>
            <pc:docMk/>
            <pc:sldMk cId="3046361489" sldId="311"/>
            <ac:picMk id="36" creationId="{E032BE79-70A7-481C-38C1-CB9005EC1597}"/>
          </ac:picMkLst>
        </pc:picChg>
        <pc:picChg chg="add mod">
          <ac:chgData name="Liliana Cruz" userId="d68bffc1-c934-46e7-ab08-b3eacee57ab3" providerId="ADAL" clId="{6A16C7A1-DBFF-41FA-84E8-1295FC9ED61F}" dt="2022-08-10T22:13:21.617" v="4035" actId="1076"/>
          <ac:picMkLst>
            <pc:docMk/>
            <pc:sldMk cId="3046361489" sldId="311"/>
            <ac:picMk id="37" creationId="{EBEF02A5-DAC7-4BC5-0D75-AB903491154E}"/>
          </ac:picMkLst>
        </pc:picChg>
        <pc:picChg chg="add mod">
          <ac:chgData name="Liliana Cruz" userId="d68bffc1-c934-46e7-ab08-b3eacee57ab3" providerId="ADAL" clId="{6A16C7A1-DBFF-41FA-84E8-1295FC9ED61F}" dt="2022-08-10T22:13:21.617" v="4035" actId="1076"/>
          <ac:picMkLst>
            <pc:docMk/>
            <pc:sldMk cId="3046361489" sldId="311"/>
            <ac:picMk id="38" creationId="{4016D34E-C09F-AD21-7165-11F47133EA36}"/>
          </ac:picMkLst>
        </pc:picChg>
        <pc:picChg chg="add mod">
          <ac:chgData name="Liliana Cruz" userId="d68bffc1-c934-46e7-ab08-b3eacee57ab3" providerId="ADAL" clId="{6A16C7A1-DBFF-41FA-84E8-1295FC9ED61F}" dt="2022-08-10T22:12:33.699" v="4030" actId="1076"/>
          <ac:picMkLst>
            <pc:docMk/>
            <pc:sldMk cId="3046361489" sldId="311"/>
            <ac:picMk id="39" creationId="{9C5E6967-9C28-9CB9-0EFF-3C6D74B47242}"/>
          </ac:picMkLst>
        </pc:picChg>
        <pc:cxnChg chg="add del mod">
          <ac:chgData name="Liliana Cruz" userId="d68bffc1-c934-46e7-ab08-b3eacee57ab3" providerId="ADAL" clId="{6A16C7A1-DBFF-41FA-84E8-1295FC9ED61F}" dt="2022-08-10T22:06:06.041" v="3961" actId="478"/>
          <ac:cxnSpMkLst>
            <pc:docMk/>
            <pc:sldMk cId="3046361489" sldId="311"/>
            <ac:cxnSpMk id="13" creationId="{347EF2FF-6B7C-8CE3-6051-3ED264DF908F}"/>
          </ac:cxnSpMkLst>
        </pc:cxnChg>
        <pc:cxnChg chg="add mod">
          <ac:chgData name="Liliana Cruz" userId="d68bffc1-c934-46e7-ab08-b3eacee57ab3" providerId="ADAL" clId="{6A16C7A1-DBFF-41FA-84E8-1295FC9ED61F}" dt="2022-08-10T22:09:15.446" v="4003" actId="14100"/>
          <ac:cxnSpMkLst>
            <pc:docMk/>
            <pc:sldMk cId="3046361489" sldId="311"/>
            <ac:cxnSpMk id="17" creationId="{455DDE27-B49E-1662-591B-DB7B760CDF89}"/>
          </ac:cxnSpMkLst>
        </pc:cxnChg>
        <pc:cxnChg chg="add mod">
          <ac:chgData name="Liliana Cruz" userId="d68bffc1-c934-46e7-ab08-b3eacee57ab3" providerId="ADAL" clId="{6A16C7A1-DBFF-41FA-84E8-1295FC9ED61F}" dt="2022-08-10T22:09:33.351" v="4004" actId="478"/>
          <ac:cxnSpMkLst>
            <pc:docMk/>
            <pc:sldMk cId="3046361489" sldId="311"/>
            <ac:cxnSpMk id="22" creationId="{88C6F23B-75EB-B5EE-959A-4CAB417FA929}"/>
          </ac:cxnSpMkLst>
        </pc:cxnChg>
        <pc:cxnChg chg="add del mod ord">
          <ac:chgData name="Liliana Cruz" userId="d68bffc1-c934-46e7-ab08-b3eacee57ab3" providerId="ADAL" clId="{6A16C7A1-DBFF-41FA-84E8-1295FC9ED61F}" dt="2022-08-10T22:10:52.657" v="4013" actId="478"/>
          <ac:cxnSpMkLst>
            <pc:docMk/>
            <pc:sldMk cId="3046361489" sldId="311"/>
            <ac:cxnSpMk id="31" creationId="{2D0B5CDC-3322-1574-2318-EA41C0F6EC8B}"/>
          </ac:cxnSpMkLst>
        </pc:cxn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2946465029" sldId="312"/>
        </pc:sldMkLst>
      </pc:sldChg>
      <pc:sldChg chg="addSp modSp mod ord">
        <pc:chgData name="Liliana Cruz" userId="d68bffc1-c934-46e7-ab08-b3eacee57ab3" providerId="ADAL" clId="{6A16C7A1-DBFF-41FA-84E8-1295FC9ED61F}" dt="2022-08-10T22:29:29.207" v="4902" actId="1035"/>
        <pc:sldMkLst>
          <pc:docMk/>
          <pc:sldMk cId="3738372913" sldId="314"/>
        </pc:sldMkLst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" creationId="{43B190D3-558F-D1D1-FDC5-8EBD63B1981E}"/>
          </ac:spMkLst>
        </pc:spChg>
        <pc:spChg chg="mod">
          <ac:chgData name="Liliana Cruz" userId="d68bffc1-c934-46e7-ab08-b3eacee57ab3" providerId="ADAL" clId="{6A16C7A1-DBFF-41FA-84E8-1295FC9ED61F}" dt="2022-08-10T16:13:21.604" v="464" actId="1076"/>
          <ac:spMkLst>
            <pc:docMk/>
            <pc:sldMk cId="3738372913" sldId="314"/>
            <ac:spMk id="15" creationId="{28266F65-98C7-FA95-78B9-FB4916A3399C}"/>
          </ac:spMkLst>
        </pc:spChg>
        <pc:spChg chg="mod">
          <ac:chgData name="Liliana Cruz" userId="d68bffc1-c934-46e7-ab08-b3eacee57ab3" providerId="ADAL" clId="{6A16C7A1-DBFF-41FA-84E8-1295FC9ED61F}" dt="2022-08-10T22:29:17.740" v="4886" actId="403"/>
          <ac:spMkLst>
            <pc:docMk/>
            <pc:sldMk cId="3738372913" sldId="314"/>
            <ac:spMk id="52" creationId="{8155D3D3-A01D-CC1A-9EB3-6D4E6392A8F1}"/>
          </ac:spMkLst>
        </pc:spChg>
        <pc:spChg chg="mod">
          <ac:chgData name="Liliana Cruz" userId="d68bffc1-c934-46e7-ab08-b3eacee57ab3" providerId="ADAL" clId="{6A16C7A1-DBFF-41FA-84E8-1295FC9ED61F}" dt="2022-08-10T20:37:28.031" v="3294" actId="1076"/>
          <ac:spMkLst>
            <pc:docMk/>
            <pc:sldMk cId="3738372913" sldId="314"/>
            <ac:spMk id="53" creationId="{5B253B54-F7C7-A310-AD6B-1A5D0CC93F20}"/>
          </ac:spMkLst>
        </pc:spChg>
        <pc:spChg chg="mod">
          <ac:chgData name="Liliana Cruz" userId="d68bffc1-c934-46e7-ab08-b3eacee57ab3" providerId="ADAL" clId="{6A16C7A1-DBFF-41FA-84E8-1295FC9ED61F}" dt="2022-08-10T22:29:20.806" v="4887" actId="403"/>
          <ac:spMkLst>
            <pc:docMk/>
            <pc:sldMk cId="3738372913" sldId="314"/>
            <ac:spMk id="54" creationId="{D8C3A0B4-D8F0-A373-0637-3BBFCECCF304}"/>
          </ac:spMkLst>
        </pc:spChg>
        <pc:spChg chg="mod">
          <ac:chgData name="Liliana Cruz" userId="d68bffc1-c934-46e7-ab08-b3eacee57ab3" providerId="ADAL" clId="{6A16C7A1-DBFF-41FA-84E8-1295FC9ED61F}" dt="2022-08-10T20:37:33.067" v="3295" actId="1076"/>
          <ac:spMkLst>
            <pc:docMk/>
            <pc:sldMk cId="3738372913" sldId="314"/>
            <ac:spMk id="55" creationId="{91A2EB59-87AC-EFB3-4B54-BE9B3E54440C}"/>
          </ac:spMkLst>
        </pc:spChg>
        <pc:spChg chg="mod">
          <ac:chgData name="Liliana Cruz" userId="d68bffc1-c934-46e7-ab08-b3eacee57ab3" providerId="ADAL" clId="{6A16C7A1-DBFF-41FA-84E8-1295FC9ED61F}" dt="2022-08-10T22:29:24.306" v="4888" actId="403"/>
          <ac:spMkLst>
            <pc:docMk/>
            <pc:sldMk cId="3738372913" sldId="314"/>
            <ac:spMk id="56" creationId="{8C84E513-A57E-0E87-9E99-1BC9A2710898}"/>
          </ac:spMkLst>
        </pc:spChg>
        <pc:spChg chg="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57" creationId="{3A0BB390-D95B-6A0C-0D24-D429DBBCB3DF}"/>
          </ac:spMkLst>
        </pc:spChg>
        <pc:spChg chg="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58" creationId="{8350046B-CAEF-7FA6-FA10-8C9BDE413069}"/>
          </ac:spMkLst>
        </pc:spChg>
        <pc:spChg chg="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59" creationId="{315C5FD7-B7C0-24B3-9FB2-00AF84C516A4}"/>
          </ac:spMkLst>
        </pc:spChg>
        <pc:spChg chg="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60" creationId="{5C379844-6B42-8BC7-D889-542F80EEFECC}"/>
          </ac:spMkLst>
        </pc:spChg>
        <pc:spChg chg="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61" creationId="{C32E3DA2-0A76-B60E-6624-4319B6419285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65" creationId="{0BA2EA94-993A-2DCD-602C-B451D791B609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66" creationId="{315A01D6-0A08-C2A2-A2E9-39F739149342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67" creationId="{2CE61F90-64E2-31EF-65BC-E81DE56149F6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68" creationId="{56ED0B1C-A960-2E84-B9FF-909C3E751C01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69" creationId="{2F7DBC41-9975-0842-89E0-D429B397AB80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0" creationId="{CB40DAB3-193D-5C91-AD9E-D358AD897A6D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1" creationId="{A753B9F5-33AF-F303-A1F0-FEA38B75FF6C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2" creationId="{3606A62E-C505-B841-6D44-CCD142FDFCAC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3" creationId="{F44033BA-9004-2052-0912-DC3547A8BEB7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4" creationId="{6E65AE2A-68F5-060A-757E-4E94E7A1288A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5" creationId="{A07213D5-EED6-D319-6C10-7547BAE26B66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6" creationId="{28210322-A83D-91E0-3C8A-47AB139440EA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7" creationId="{A018E59D-D646-7BA7-0911-1095FBEB81F9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8" creationId="{8B37CE52-7841-4330-73BA-5B5CB0CED073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79" creationId="{E16C921D-FCB5-9679-7052-EA16D5C6FA65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84" creationId="{55582CBD-F191-5426-8B06-6FD4A73D46AD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87" creationId="{A2F3CD55-8048-4763-AF95-D7B25CA72954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89" creationId="{28004460-544E-2D6B-E12D-338FBD30FCF2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0" creationId="{9DCB7A69-832B-A398-F2FA-49CE34DC0EC3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1" creationId="{F66CB1C1-D33D-CD41-AFB2-1B244D97452F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2" creationId="{14F5FB73-3CDA-2FB3-44CF-914DD65B391C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3" creationId="{77718816-7FED-38D2-B801-7747C14E050E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4" creationId="{0A9C658D-FA2D-BD2E-1F84-CBC608D48F75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6" creationId="{7FA51847-5C28-A44C-09FE-A6964F131A65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7" creationId="{5AA61F95-EBFA-EA08-C399-D0E8D5272546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8" creationId="{84A2234C-2B13-A892-7FB5-8693B41942A8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99" creationId="{3B0D4BEF-F780-1133-3E7B-7A140969C120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0" creationId="{34DC0116-B40F-31FE-8EC3-6BA992600D81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1" creationId="{616B1793-9ACC-809F-5BE4-83C98427377A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2" creationId="{9CE09FA1-5DA7-520B-B131-55121C665EC4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3" creationId="{E1B13D2B-72E6-5EA4-CC03-8336867C8A3B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4" creationId="{842D8E78-32A4-4CC6-FC3E-47DB965820D0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5" creationId="{19C99F7E-CBEB-9FB1-3FAF-EE4E787612A0}"/>
          </ac:spMkLst>
        </pc:spChg>
        <pc:spChg chg="mod">
          <ac:chgData name="Liliana Cruz" userId="d68bffc1-c934-46e7-ab08-b3eacee57ab3" providerId="ADAL" clId="{6A16C7A1-DBFF-41FA-84E8-1295FC9ED61F}" dt="2022-08-10T20:32:10.856" v="3220" actId="1036"/>
          <ac:spMkLst>
            <pc:docMk/>
            <pc:sldMk cId="3738372913" sldId="314"/>
            <ac:spMk id="106" creationId="{440D7917-A96E-201F-2873-BF6BE61AC873}"/>
          </ac:spMkLst>
        </pc:spChg>
        <pc:spChg chg="add 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118" creationId="{B2030A7B-1FF2-190D-A498-F1F334A5E242}"/>
          </ac:spMkLst>
        </pc:spChg>
        <pc:spChg chg="add 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119" creationId="{740D2106-6B6B-2898-35A2-35D0C9B54979}"/>
          </ac:spMkLst>
        </pc:spChg>
        <pc:spChg chg="add 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120" creationId="{60B0D0DA-A46D-316F-E3EC-A9B06B07E04D}"/>
          </ac:spMkLst>
        </pc:spChg>
        <pc:spChg chg="add 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121" creationId="{73D42D6B-ABDF-C7A5-1227-2DEDBC8B4FA2}"/>
          </ac:spMkLst>
        </pc:spChg>
        <pc:spChg chg="add mod">
          <ac:chgData name="Liliana Cruz" userId="d68bffc1-c934-46e7-ab08-b3eacee57ab3" providerId="ADAL" clId="{6A16C7A1-DBFF-41FA-84E8-1295FC9ED61F}" dt="2022-08-10T22:29:29.207" v="4902" actId="1035"/>
          <ac:spMkLst>
            <pc:docMk/>
            <pc:sldMk cId="3738372913" sldId="314"/>
            <ac:spMk id="122" creationId="{52B481F4-32C4-E1F7-6151-81611F6B7203}"/>
          </ac:spMkLst>
        </pc:spChg>
        <pc:picChg chg="mod">
          <ac:chgData name="Liliana Cruz" userId="d68bffc1-c934-46e7-ab08-b3eacee57ab3" providerId="ADAL" clId="{6A16C7A1-DBFF-41FA-84E8-1295FC9ED61F}" dt="2022-08-10T20:32:10.856" v="3220" actId="1036"/>
          <ac:picMkLst>
            <pc:docMk/>
            <pc:sldMk cId="3738372913" sldId="314"/>
            <ac:picMk id="4" creationId="{9889AA01-4B5F-62CF-2566-4A79E5557344}"/>
          </ac:picMkLst>
        </pc:picChg>
        <pc:picChg chg="mod">
          <ac:chgData name="Liliana Cruz" userId="d68bffc1-c934-46e7-ab08-b3eacee57ab3" providerId="ADAL" clId="{6A16C7A1-DBFF-41FA-84E8-1295FC9ED61F}" dt="2022-08-10T20:32:10.856" v="3220" actId="1036"/>
          <ac:picMkLst>
            <pc:docMk/>
            <pc:sldMk cId="3738372913" sldId="314"/>
            <ac:picMk id="10" creationId="{3AFC2895-8DF5-72A7-E919-CA80138155FE}"/>
          </ac:picMkLst>
        </pc:picChg>
        <pc:picChg chg="mod">
          <ac:chgData name="Liliana Cruz" userId="d68bffc1-c934-46e7-ab08-b3eacee57ab3" providerId="ADAL" clId="{6A16C7A1-DBFF-41FA-84E8-1295FC9ED61F}" dt="2022-08-10T20:32:10.856" v="3220" actId="1036"/>
          <ac:picMkLst>
            <pc:docMk/>
            <pc:sldMk cId="3738372913" sldId="314"/>
            <ac:picMk id="14" creationId="{2B7E46C7-4884-55BA-961F-C25F582B0C7A}"/>
          </ac:picMkLst>
        </pc:picChg>
        <pc:picChg chg="mod">
          <ac:chgData name="Liliana Cruz" userId="d68bffc1-c934-46e7-ab08-b3eacee57ab3" providerId="ADAL" clId="{6A16C7A1-DBFF-41FA-84E8-1295FC9ED61F}" dt="2022-08-10T20:32:10.856" v="3220" actId="1036"/>
          <ac:picMkLst>
            <pc:docMk/>
            <pc:sldMk cId="3738372913" sldId="314"/>
            <ac:picMk id="107" creationId="{6EC071FA-1EA7-EC94-FE8D-5E956134CE5E}"/>
          </ac:picMkLst>
        </pc:picChg>
        <pc:picChg chg="mod">
          <ac:chgData name="Liliana Cruz" userId="d68bffc1-c934-46e7-ab08-b3eacee57ab3" providerId="ADAL" clId="{6A16C7A1-DBFF-41FA-84E8-1295FC9ED61F}" dt="2022-08-10T20:32:10.856" v="3220" actId="1036"/>
          <ac:picMkLst>
            <pc:docMk/>
            <pc:sldMk cId="3738372913" sldId="314"/>
            <ac:picMk id="108" creationId="{7DF07FEF-10CE-EF1B-803F-76E03334ADA4}"/>
          </ac:picMkLst>
        </pc:picChg>
      </pc:sldChg>
      <pc:sldChg chg="delSp modSp add mod">
        <pc:chgData name="Liliana Cruz" userId="d68bffc1-c934-46e7-ab08-b3eacee57ab3" providerId="ADAL" clId="{6A16C7A1-DBFF-41FA-84E8-1295FC9ED61F}" dt="2022-08-10T16:17:34.178" v="644" actId="14100"/>
        <pc:sldMkLst>
          <pc:docMk/>
          <pc:sldMk cId="3733391658" sldId="315"/>
        </pc:sldMkLst>
        <pc:spChg chg="mod">
          <ac:chgData name="Liliana Cruz" userId="d68bffc1-c934-46e7-ab08-b3eacee57ab3" providerId="ADAL" clId="{6A16C7A1-DBFF-41FA-84E8-1295FC9ED61F}" dt="2022-08-10T16:17:34.178" v="644" actId="14100"/>
          <ac:spMkLst>
            <pc:docMk/>
            <pc:sldMk cId="3733391658" sldId="315"/>
            <ac:spMk id="3" creationId="{26301E76-00D1-425E-EB7B-F715275EB0FA}"/>
          </ac:spMkLst>
        </pc:spChg>
        <pc:spChg chg="del">
          <ac:chgData name="Liliana Cruz" userId="d68bffc1-c934-46e7-ab08-b3eacee57ab3" providerId="ADAL" clId="{6A16C7A1-DBFF-41FA-84E8-1295FC9ED61F}" dt="2022-08-10T16:17:31.705" v="643" actId="478"/>
          <ac:spMkLst>
            <pc:docMk/>
            <pc:sldMk cId="3733391658" sldId="315"/>
            <ac:spMk id="4" creationId="{FC753F54-42AD-05C0-3C34-72681B7DA305}"/>
          </ac:spMkLst>
        </pc:spChg>
      </pc:sldChg>
      <pc:sldChg chg="del">
        <pc:chgData name="Liliana Cruz" userId="d68bffc1-c934-46e7-ab08-b3eacee57ab3" providerId="ADAL" clId="{6A16C7A1-DBFF-41FA-84E8-1295FC9ED61F}" dt="2022-08-10T16:17:18.858" v="618" actId="2696"/>
        <pc:sldMkLst>
          <pc:docMk/>
          <pc:sldMk cId="3804400843" sldId="315"/>
        </pc:sldMkLst>
      </pc:sldChg>
      <pc:sldChg chg="addSp delSp modSp mod ord">
        <pc:chgData name="Liliana Cruz" userId="d68bffc1-c934-46e7-ab08-b3eacee57ab3" providerId="ADAL" clId="{6A16C7A1-DBFF-41FA-84E8-1295FC9ED61F}" dt="2022-08-10T20:01:32.938" v="3066" actId="1076"/>
        <pc:sldMkLst>
          <pc:docMk/>
          <pc:sldMk cId="454921487" sldId="316"/>
        </pc:sldMkLst>
        <pc:spChg chg="add mod topLvl">
          <ac:chgData name="Liliana Cruz" userId="d68bffc1-c934-46e7-ab08-b3eacee57ab3" providerId="ADAL" clId="{6A16C7A1-DBFF-41FA-84E8-1295FC9ED61F}" dt="2022-08-10T18:59:04.814" v="2606" actId="165"/>
          <ac:spMkLst>
            <pc:docMk/>
            <pc:sldMk cId="454921487" sldId="316"/>
            <ac:spMk id="2" creationId="{2B390D1D-5774-42C0-C02B-E03B9D256BFA}"/>
          </ac:spMkLst>
        </pc:spChg>
        <pc:spChg chg="add mod topLvl">
          <ac:chgData name="Liliana Cruz" userId="d68bffc1-c934-46e7-ab08-b3eacee57ab3" providerId="ADAL" clId="{6A16C7A1-DBFF-41FA-84E8-1295FC9ED61F}" dt="2022-08-10T18:59:04.814" v="2606" actId="165"/>
          <ac:spMkLst>
            <pc:docMk/>
            <pc:sldMk cId="454921487" sldId="316"/>
            <ac:spMk id="4" creationId="{E4A5DD62-E21F-9EF1-42EA-DDE62B53EEB3}"/>
          </ac:spMkLst>
        </pc:spChg>
        <pc:spChg chg="add mod">
          <ac:chgData name="Liliana Cruz" userId="d68bffc1-c934-46e7-ab08-b3eacee57ab3" providerId="ADAL" clId="{6A16C7A1-DBFF-41FA-84E8-1295FC9ED61F}" dt="2022-08-10T19:59:46.815" v="3019" actId="1076"/>
          <ac:spMkLst>
            <pc:docMk/>
            <pc:sldMk cId="454921487" sldId="316"/>
            <ac:spMk id="6" creationId="{7A58A7EC-F0B3-DDCC-B21B-CA271D497E07}"/>
          </ac:spMkLst>
        </pc:spChg>
        <pc:spChg chg="add mod">
          <ac:chgData name="Liliana Cruz" userId="d68bffc1-c934-46e7-ab08-b3eacee57ab3" providerId="ADAL" clId="{6A16C7A1-DBFF-41FA-84E8-1295FC9ED61F}" dt="2022-08-10T20:01:28.246" v="3064" actId="1076"/>
          <ac:spMkLst>
            <pc:docMk/>
            <pc:sldMk cId="454921487" sldId="316"/>
            <ac:spMk id="49" creationId="{AB8DBFC0-2DFD-AF86-F230-579B466EEEBE}"/>
          </ac:spMkLst>
        </pc:spChg>
        <pc:spChg chg="mod ord topLvl">
          <ac:chgData name="Liliana Cruz" userId="d68bffc1-c934-46e7-ab08-b3eacee57ab3" providerId="ADAL" clId="{6A16C7A1-DBFF-41FA-84E8-1295FC9ED61F}" dt="2022-08-10T18:59:04.814" v="2606" actId="165"/>
          <ac:spMkLst>
            <pc:docMk/>
            <pc:sldMk cId="454921487" sldId="316"/>
            <ac:spMk id="69" creationId="{638B5022-E9D7-77B4-C403-E8A995C6E571}"/>
          </ac:spMkLst>
        </pc:spChg>
        <pc:spChg chg="mod">
          <ac:chgData name="Liliana Cruz" userId="d68bffc1-c934-46e7-ab08-b3eacee57ab3" providerId="ADAL" clId="{6A16C7A1-DBFF-41FA-84E8-1295FC9ED61F}" dt="2022-08-10T20:01:32.938" v="3066" actId="1076"/>
          <ac:spMkLst>
            <pc:docMk/>
            <pc:sldMk cId="454921487" sldId="316"/>
            <ac:spMk id="70" creationId="{4834F733-CAC6-80EC-D0D4-CE8243594C88}"/>
          </ac:spMkLst>
        </pc:spChg>
        <pc:spChg chg="mod ord">
          <ac:chgData name="Liliana Cruz" userId="d68bffc1-c934-46e7-ab08-b3eacee57ab3" providerId="ADAL" clId="{6A16C7A1-DBFF-41FA-84E8-1295FC9ED61F}" dt="2022-08-10T18:59:13.112" v="2609" actId="164"/>
          <ac:spMkLst>
            <pc:docMk/>
            <pc:sldMk cId="454921487" sldId="316"/>
            <ac:spMk id="71" creationId="{422439BA-E927-F209-808A-688462C2CDCB}"/>
          </ac:spMkLst>
        </pc:spChg>
        <pc:spChg chg="del">
          <ac:chgData name="Liliana Cruz" userId="d68bffc1-c934-46e7-ab08-b3eacee57ab3" providerId="ADAL" clId="{6A16C7A1-DBFF-41FA-84E8-1295FC9ED61F}" dt="2022-08-10T16:10:44.266" v="408" actId="478"/>
          <ac:spMkLst>
            <pc:docMk/>
            <pc:sldMk cId="454921487" sldId="316"/>
            <ac:spMk id="72" creationId="{14EC4DCF-435A-2AA7-ECBA-FA27A1830EE2}"/>
          </ac:spMkLst>
        </pc:spChg>
        <pc:spChg chg="mod topLvl">
          <ac:chgData name="Liliana Cruz" userId="d68bffc1-c934-46e7-ab08-b3eacee57ab3" providerId="ADAL" clId="{6A16C7A1-DBFF-41FA-84E8-1295FC9ED61F}" dt="2022-08-10T20:01:06.531" v="3030" actId="120"/>
          <ac:spMkLst>
            <pc:docMk/>
            <pc:sldMk cId="454921487" sldId="316"/>
            <ac:spMk id="73" creationId="{9FFB53D0-88E0-9B07-0BE7-1B7265591D72}"/>
          </ac:spMkLst>
        </pc:spChg>
        <pc:spChg chg="del">
          <ac:chgData name="Liliana Cruz" userId="d68bffc1-c934-46e7-ab08-b3eacee57ab3" providerId="ADAL" clId="{6A16C7A1-DBFF-41FA-84E8-1295FC9ED61F}" dt="2022-08-10T16:10:38.745" v="406" actId="478"/>
          <ac:spMkLst>
            <pc:docMk/>
            <pc:sldMk cId="454921487" sldId="316"/>
            <ac:spMk id="76" creationId="{827F7D9A-6A59-8840-8C58-04DCD196A5FA}"/>
          </ac:spMkLst>
        </pc:spChg>
        <pc:spChg chg="del">
          <ac:chgData name="Liliana Cruz" userId="d68bffc1-c934-46e7-ab08-b3eacee57ab3" providerId="ADAL" clId="{6A16C7A1-DBFF-41FA-84E8-1295FC9ED61F}" dt="2022-08-10T16:10:38.745" v="406" actId="478"/>
          <ac:spMkLst>
            <pc:docMk/>
            <pc:sldMk cId="454921487" sldId="316"/>
            <ac:spMk id="77" creationId="{DD21F35E-4025-7B3B-F318-F558FAC0C425}"/>
          </ac:spMkLst>
        </pc:spChg>
        <pc:spChg chg="del">
          <ac:chgData name="Liliana Cruz" userId="d68bffc1-c934-46e7-ab08-b3eacee57ab3" providerId="ADAL" clId="{6A16C7A1-DBFF-41FA-84E8-1295FC9ED61F}" dt="2022-08-10T16:10:38.745" v="406" actId="478"/>
          <ac:spMkLst>
            <pc:docMk/>
            <pc:sldMk cId="454921487" sldId="316"/>
            <ac:spMk id="78" creationId="{9C6BE4F4-51C0-0BAF-74BA-265EAA1C2149}"/>
          </ac:spMkLst>
        </pc:spChg>
        <pc:spChg chg="del">
          <ac:chgData name="Liliana Cruz" userId="d68bffc1-c934-46e7-ab08-b3eacee57ab3" providerId="ADAL" clId="{6A16C7A1-DBFF-41FA-84E8-1295FC9ED61F}" dt="2022-08-10T16:10:38.745" v="406" actId="478"/>
          <ac:spMkLst>
            <pc:docMk/>
            <pc:sldMk cId="454921487" sldId="316"/>
            <ac:spMk id="79" creationId="{56F06F3C-2F4B-C72B-4BD1-C1F7822ADAB5}"/>
          </ac:spMkLst>
        </pc:spChg>
        <pc:grpChg chg="add del mod">
          <ac:chgData name="Liliana Cruz" userId="d68bffc1-c934-46e7-ab08-b3eacee57ab3" providerId="ADAL" clId="{6A16C7A1-DBFF-41FA-84E8-1295FC9ED61F}" dt="2022-08-10T18:59:04.814" v="2606" actId="165"/>
          <ac:grpSpMkLst>
            <pc:docMk/>
            <pc:sldMk cId="454921487" sldId="316"/>
            <ac:grpSpMk id="6" creationId="{86BCDEB6-87DE-6601-FEDA-6953FFA59C85}"/>
          </ac:grpSpMkLst>
        </pc:grpChg>
        <pc:grpChg chg="add mod ord">
          <ac:chgData name="Liliana Cruz" userId="d68bffc1-c934-46e7-ab08-b3eacee57ab3" providerId="ADAL" clId="{6A16C7A1-DBFF-41FA-84E8-1295FC9ED61F}" dt="2022-08-10T18:59:20.861" v="2611" actId="1076"/>
          <ac:grpSpMkLst>
            <pc:docMk/>
            <pc:sldMk cId="454921487" sldId="316"/>
            <ac:grpSpMk id="8" creationId="{3855A81A-B3B0-40D3-48CD-604AAB7FF4DD}"/>
          </ac:grpSpMkLst>
        </pc:grpChg>
        <pc:grpChg chg="del">
          <ac:chgData name="Liliana Cruz" userId="d68bffc1-c934-46e7-ab08-b3eacee57ab3" providerId="ADAL" clId="{6A16C7A1-DBFF-41FA-84E8-1295FC9ED61F}" dt="2022-08-10T16:10:41.962" v="407" actId="478"/>
          <ac:grpSpMkLst>
            <pc:docMk/>
            <pc:sldMk cId="454921487" sldId="316"/>
            <ac:grpSpMk id="49" creationId="{B6AA7291-553F-DF23-57C8-1CC2356CD5FE}"/>
          </ac:grpSpMkLst>
        </pc:grpChg>
        <pc:grpChg chg="del">
          <ac:chgData name="Liliana Cruz" userId="d68bffc1-c934-46e7-ab08-b3eacee57ab3" providerId="ADAL" clId="{6A16C7A1-DBFF-41FA-84E8-1295FC9ED61F}" dt="2022-08-10T16:10:41.962" v="407" actId="478"/>
          <ac:grpSpMkLst>
            <pc:docMk/>
            <pc:sldMk cId="454921487" sldId="316"/>
            <ac:grpSpMk id="53" creationId="{104AADD8-9558-DDB4-3920-730EB1404B9D}"/>
          </ac:grpSpMkLst>
        </pc:grpChg>
        <pc:grpChg chg="del">
          <ac:chgData name="Liliana Cruz" userId="d68bffc1-c934-46e7-ab08-b3eacee57ab3" providerId="ADAL" clId="{6A16C7A1-DBFF-41FA-84E8-1295FC9ED61F}" dt="2022-08-10T16:10:41.962" v="407" actId="478"/>
          <ac:grpSpMkLst>
            <pc:docMk/>
            <pc:sldMk cId="454921487" sldId="316"/>
            <ac:grpSpMk id="57" creationId="{9FABDC61-BCFC-8BBF-2877-46EBC5FD9F54}"/>
          </ac:grpSpMkLst>
        </pc:grpChg>
        <pc:grpChg chg="del">
          <ac:chgData name="Liliana Cruz" userId="d68bffc1-c934-46e7-ab08-b3eacee57ab3" providerId="ADAL" clId="{6A16C7A1-DBFF-41FA-84E8-1295FC9ED61F}" dt="2022-08-10T16:10:41.962" v="407" actId="478"/>
          <ac:grpSpMkLst>
            <pc:docMk/>
            <pc:sldMk cId="454921487" sldId="316"/>
            <ac:grpSpMk id="61" creationId="{9FD3E095-4AD0-2A6C-BC21-C910310EB182}"/>
          </ac:grpSpMkLst>
        </pc:grpChg>
        <pc:picChg chg="add mod ord topLvl modCrop">
          <ac:chgData name="Liliana Cruz" userId="d68bffc1-c934-46e7-ab08-b3eacee57ab3" providerId="ADAL" clId="{6A16C7A1-DBFF-41FA-84E8-1295FC9ED61F}" dt="2022-08-10T18:59:04.814" v="2606" actId="165"/>
          <ac:picMkLst>
            <pc:docMk/>
            <pc:sldMk cId="454921487" sldId="316"/>
            <ac:picMk id="74" creationId="{9B347C55-F486-79B7-2C74-1DD51F5419C7}"/>
          </ac:picMkLst>
        </pc:picChg>
        <pc:picChg chg="mod ord topLvl">
          <ac:chgData name="Liliana Cruz" userId="d68bffc1-c934-46e7-ab08-b3eacee57ab3" providerId="ADAL" clId="{6A16C7A1-DBFF-41FA-84E8-1295FC9ED61F}" dt="2022-08-10T18:59:13.112" v="2609" actId="164"/>
          <ac:picMkLst>
            <pc:docMk/>
            <pc:sldMk cId="454921487" sldId="316"/>
            <ac:picMk id="82" creationId="{6B83C796-F2EC-C040-50CE-30F2DD0B7524}"/>
          </ac:picMkLst>
        </pc:picChg>
      </pc:sldChg>
      <pc:sldChg chg="delSp modSp mod ord">
        <pc:chgData name="Liliana Cruz" userId="d68bffc1-c934-46e7-ab08-b3eacee57ab3" providerId="ADAL" clId="{6A16C7A1-DBFF-41FA-84E8-1295FC9ED61F}" dt="2022-08-10T23:02:40.934" v="5030" actId="478"/>
        <pc:sldMkLst>
          <pc:docMk/>
          <pc:sldMk cId="1094803487" sldId="317"/>
        </pc:sldMkLst>
        <pc:spChg chg="mod">
          <ac:chgData name="Liliana Cruz" userId="d68bffc1-c934-46e7-ab08-b3eacee57ab3" providerId="ADAL" clId="{6A16C7A1-DBFF-41FA-84E8-1295FC9ED61F}" dt="2022-08-10T22:51:55.345" v="5029" actId="20577"/>
          <ac:spMkLst>
            <pc:docMk/>
            <pc:sldMk cId="1094803487" sldId="317"/>
            <ac:spMk id="22" creationId="{62F63D57-79B4-1D29-4246-DC17D4896D78}"/>
          </ac:spMkLst>
        </pc:spChg>
        <pc:spChg chg="mod">
          <ac:chgData name="Liliana Cruz" userId="d68bffc1-c934-46e7-ab08-b3eacee57ab3" providerId="ADAL" clId="{6A16C7A1-DBFF-41FA-84E8-1295FC9ED61F}" dt="2022-08-10T22:46:28.129" v="4967" actId="20577"/>
          <ac:spMkLst>
            <pc:docMk/>
            <pc:sldMk cId="1094803487" sldId="317"/>
            <ac:spMk id="24" creationId="{72A795DA-0F5E-6F2D-7E33-91FE72701089}"/>
          </ac:spMkLst>
        </pc:spChg>
        <pc:spChg chg="mod">
          <ac:chgData name="Liliana Cruz" userId="d68bffc1-c934-46e7-ab08-b3eacee57ab3" providerId="ADAL" clId="{6A16C7A1-DBFF-41FA-84E8-1295FC9ED61F}" dt="2022-08-10T22:46:31.042" v="4972" actId="20577"/>
          <ac:spMkLst>
            <pc:docMk/>
            <pc:sldMk cId="1094803487" sldId="317"/>
            <ac:spMk id="25" creationId="{3751B2C3-E7E4-2817-188A-5F3688E85035}"/>
          </ac:spMkLst>
        </pc:spChg>
        <pc:spChg chg="mod">
          <ac:chgData name="Liliana Cruz" userId="d68bffc1-c934-46e7-ab08-b3eacee57ab3" providerId="ADAL" clId="{6A16C7A1-DBFF-41FA-84E8-1295FC9ED61F}" dt="2022-08-10T22:46:25.710" v="4964" actId="14100"/>
          <ac:spMkLst>
            <pc:docMk/>
            <pc:sldMk cId="1094803487" sldId="317"/>
            <ac:spMk id="38" creationId="{7B49994B-6247-5D90-F6AA-90C81515BF39}"/>
          </ac:spMkLst>
        </pc:spChg>
        <pc:spChg chg="del mod">
          <ac:chgData name="Liliana Cruz" userId="d68bffc1-c934-46e7-ab08-b3eacee57ab3" providerId="ADAL" clId="{6A16C7A1-DBFF-41FA-84E8-1295FC9ED61F}" dt="2022-08-10T23:02:40.934" v="5030" actId="478"/>
          <ac:spMkLst>
            <pc:docMk/>
            <pc:sldMk cId="1094803487" sldId="317"/>
            <ac:spMk id="39" creationId="{6F20B324-CE21-FF9C-CF70-9005F7A60BFD}"/>
          </ac:spMkLst>
        </pc:spChg>
      </pc:sldChg>
      <pc:sldChg chg="addSp delSp modSp mod ord">
        <pc:chgData name="Liliana Cruz" userId="d68bffc1-c934-46e7-ab08-b3eacee57ab3" providerId="ADAL" clId="{6A16C7A1-DBFF-41FA-84E8-1295FC9ED61F}" dt="2022-08-10T20:12:58.692" v="3076" actId="113"/>
        <pc:sldMkLst>
          <pc:docMk/>
          <pc:sldMk cId="1424381543" sldId="318"/>
        </pc:sldMkLst>
        <pc:spChg chg="add mod">
          <ac:chgData name="Liliana Cruz" userId="d68bffc1-c934-46e7-ab08-b3eacee57ab3" providerId="ADAL" clId="{6A16C7A1-DBFF-41FA-84E8-1295FC9ED61F}" dt="2022-08-10T19:00:42.875" v="2615" actId="1076"/>
          <ac:spMkLst>
            <pc:docMk/>
            <pc:sldMk cId="1424381543" sldId="318"/>
            <ac:spMk id="6" creationId="{A4682230-F75C-47DF-9E50-065ED3C7889C}"/>
          </ac:spMkLst>
        </pc:spChg>
        <pc:spChg chg="mod">
          <ac:chgData name="Liliana Cruz" userId="d68bffc1-c934-46e7-ab08-b3eacee57ab3" providerId="ADAL" clId="{6A16C7A1-DBFF-41FA-84E8-1295FC9ED61F}" dt="2022-08-10T20:12:58.692" v="3076" actId="113"/>
          <ac:spMkLst>
            <pc:docMk/>
            <pc:sldMk cId="1424381543" sldId="318"/>
            <ac:spMk id="12" creationId="{E25F1E50-EB72-E0DC-64AE-C7F5D20E2561}"/>
          </ac:spMkLst>
        </pc:spChg>
        <pc:spChg chg="add del mod">
          <ac:chgData name="Liliana Cruz" userId="d68bffc1-c934-46e7-ab08-b3eacee57ab3" providerId="ADAL" clId="{6A16C7A1-DBFF-41FA-84E8-1295FC9ED61F}" dt="2022-08-10T16:35:56.056" v="661" actId="478"/>
          <ac:spMkLst>
            <pc:docMk/>
            <pc:sldMk cId="1424381543" sldId="318"/>
            <ac:spMk id="26" creationId="{1B054240-DDEC-A349-D5FB-BBC8A7AC6BEA}"/>
          </ac:spMkLst>
        </pc:spChg>
        <pc:spChg chg="add mod">
          <ac:chgData name="Liliana Cruz" userId="d68bffc1-c934-46e7-ab08-b3eacee57ab3" providerId="ADAL" clId="{6A16C7A1-DBFF-41FA-84E8-1295FC9ED61F}" dt="2022-08-10T19:00:40.159" v="2614" actId="1036"/>
          <ac:spMkLst>
            <pc:docMk/>
            <pc:sldMk cId="1424381543" sldId="318"/>
            <ac:spMk id="28" creationId="{E83F7214-FFE7-93CC-3746-D4D1C22172CB}"/>
          </ac:spMkLst>
        </pc:spChg>
        <pc:spChg chg="add mod">
          <ac:chgData name="Liliana Cruz" userId="d68bffc1-c934-46e7-ab08-b3eacee57ab3" providerId="ADAL" clId="{6A16C7A1-DBFF-41FA-84E8-1295FC9ED61F}" dt="2022-08-10T19:00:40.159" v="2614" actId="1036"/>
          <ac:spMkLst>
            <pc:docMk/>
            <pc:sldMk cId="1424381543" sldId="318"/>
            <ac:spMk id="30" creationId="{C5911864-44CF-58DE-EE61-CE6A8D2594D8}"/>
          </ac:spMkLst>
        </pc:spChg>
        <pc:spChg chg="mod">
          <ac:chgData name="Liliana Cruz" userId="d68bffc1-c934-46e7-ab08-b3eacee57ab3" providerId="ADAL" clId="{6A16C7A1-DBFF-41FA-84E8-1295FC9ED61F}" dt="2022-08-10T20:12:58.692" v="3076" actId="113"/>
          <ac:spMkLst>
            <pc:docMk/>
            <pc:sldMk cId="1424381543" sldId="318"/>
            <ac:spMk id="31" creationId="{88D881E2-8FF6-66A0-F6E2-0302ACE63661}"/>
          </ac:spMkLst>
        </pc:spChg>
        <pc:spChg chg="mod">
          <ac:chgData name="Liliana Cruz" userId="d68bffc1-c934-46e7-ab08-b3eacee57ab3" providerId="ADAL" clId="{6A16C7A1-DBFF-41FA-84E8-1295FC9ED61F}" dt="2022-08-10T20:12:58.692" v="3076" actId="113"/>
          <ac:spMkLst>
            <pc:docMk/>
            <pc:sldMk cId="1424381543" sldId="318"/>
            <ac:spMk id="32" creationId="{07D5B0C6-0937-14F3-F79A-D5CAD875D679}"/>
          </ac:spMkLst>
        </pc:spChg>
        <pc:spChg chg="add mod">
          <ac:chgData name="Liliana Cruz" userId="d68bffc1-c934-46e7-ab08-b3eacee57ab3" providerId="ADAL" clId="{6A16C7A1-DBFF-41FA-84E8-1295FC9ED61F}" dt="2022-08-10T19:00:40.159" v="2614" actId="1036"/>
          <ac:spMkLst>
            <pc:docMk/>
            <pc:sldMk cId="1424381543" sldId="318"/>
            <ac:spMk id="33" creationId="{DAB7E89C-6889-BB05-F3B4-0FFE6897062D}"/>
          </ac:spMkLst>
        </pc:spChg>
        <pc:spChg chg="mod">
          <ac:chgData name="Liliana Cruz" userId="d68bffc1-c934-46e7-ab08-b3eacee57ab3" providerId="ADAL" clId="{6A16C7A1-DBFF-41FA-84E8-1295FC9ED61F}" dt="2022-08-10T16:35:40.603" v="656" actId="14100"/>
          <ac:spMkLst>
            <pc:docMk/>
            <pc:sldMk cId="1424381543" sldId="318"/>
            <ac:spMk id="114" creationId="{1C7DEF8A-8101-0C16-35F5-43C3F208193E}"/>
          </ac:spMkLst>
        </pc:spChg>
        <pc:picChg chg="add mod">
          <ac:chgData name="Liliana Cruz" userId="d68bffc1-c934-46e7-ab08-b3eacee57ab3" providerId="ADAL" clId="{6A16C7A1-DBFF-41FA-84E8-1295FC9ED61F}" dt="2022-08-10T19:00:40.159" v="2614" actId="1036"/>
          <ac:picMkLst>
            <pc:docMk/>
            <pc:sldMk cId="1424381543" sldId="318"/>
            <ac:picMk id="5" creationId="{249D8FD5-75C1-BEDC-82EF-C26FA97AABDD}"/>
          </ac:picMkLst>
        </pc:pic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2995216706" sldId="319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487193615" sldId="321"/>
        </pc:sldMkLst>
      </pc:sldChg>
      <pc:sldChg chg="addSp modSp mod ord">
        <pc:chgData name="Liliana Cruz" userId="d68bffc1-c934-46e7-ab08-b3eacee57ab3" providerId="ADAL" clId="{6A16C7A1-DBFF-41FA-84E8-1295FC9ED61F}" dt="2022-08-10T16:50:20.485" v="827" actId="207"/>
        <pc:sldMkLst>
          <pc:docMk/>
          <pc:sldMk cId="3471748679" sldId="322"/>
        </pc:sldMkLst>
        <pc:spChg chg="mod">
          <ac:chgData name="Liliana Cruz" userId="d68bffc1-c934-46e7-ab08-b3eacee57ab3" providerId="ADAL" clId="{6A16C7A1-DBFF-41FA-84E8-1295FC9ED61F}" dt="2022-08-10T16:47:33.194" v="801" actId="1038"/>
          <ac:spMkLst>
            <pc:docMk/>
            <pc:sldMk cId="3471748679" sldId="322"/>
            <ac:spMk id="2" creationId="{A03AD0EC-40D7-229E-4B8A-FA09D1BFD465}"/>
          </ac:spMkLst>
        </pc:spChg>
        <pc:spChg chg="add mod">
          <ac:chgData name="Liliana Cruz" userId="d68bffc1-c934-46e7-ab08-b3eacee57ab3" providerId="ADAL" clId="{6A16C7A1-DBFF-41FA-84E8-1295FC9ED61F}" dt="2022-08-10T16:49:55.787" v="822" actId="1076"/>
          <ac:spMkLst>
            <pc:docMk/>
            <pc:sldMk cId="3471748679" sldId="322"/>
            <ac:spMk id="8" creationId="{95A83463-44F6-1053-1EBD-2DB78632BAAC}"/>
          </ac:spMkLst>
        </pc:spChg>
        <pc:spChg chg="mod">
          <ac:chgData name="Liliana Cruz" userId="d68bffc1-c934-46e7-ab08-b3eacee57ab3" providerId="ADAL" clId="{6A16C7A1-DBFF-41FA-84E8-1295FC9ED61F}" dt="2022-08-10T16:47:24.478" v="789" actId="1076"/>
          <ac:spMkLst>
            <pc:docMk/>
            <pc:sldMk cId="3471748679" sldId="322"/>
            <ac:spMk id="9" creationId="{157CAA6F-92EC-EA86-A453-4785F6C28796}"/>
          </ac:spMkLst>
        </pc:spChg>
        <pc:graphicFrameChg chg="add mod">
          <ac:chgData name="Liliana Cruz" userId="d68bffc1-c934-46e7-ab08-b3eacee57ab3" providerId="ADAL" clId="{6A16C7A1-DBFF-41FA-84E8-1295FC9ED61F}" dt="2022-08-10T16:50:20.485" v="827" actId="207"/>
          <ac:graphicFrameMkLst>
            <pc:docMk/>
            <pc:sldMk cId="3471748679" sldId="322"/>
            <ac:graphicFrameMk id="7" creationId="{277D089C-A7B3-9792-920A-ADEA59B444F6}"/>
          </ac:graphicFrameMkLst>
        </pc:graphicFrame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520177394" sldId="323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839049120" sldId="326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53907306" sldId="329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792992878" sldId="330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800065856" sldId="332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190423143" sldId="333"/>
        </pc:sldMkLst>
      </pc:sldChg>
      <pc:sldChg chg="del">
        <pc:chgData name="Liliana Cruz" userId="d68bffc1-c934-46e7-ab08-b3eacee57ab3" providerId="ADAL" clId="{6A16C7A1-DBFF-41FA-84E8-1295FC9ED61F}" dt="2022-08-10T16:17:08.498" v="616" actId="2696"/>
        <pc:sldMkLst>
          <pc:docMk/>
          <pc:sldMk cId="2495307846" sldId="335"/>
        </pc:sldMkLst>
      </pc:sldChg>
      <pc:sldChg chg="addSp delSp modSp add del mod">
        <pc:chgData name="Liliana Cruz" userId="d68bffc1-c934-46e7-ab08-b3eacee57ab3" providerId="ADAL" clId="{6A16C7A1-DBFF-41FA-84E8-1295FC9ED61F}" dt="2022-08-10T21:34:48.394" v="3563" actId="47"/>
        <pc:sldMkLst>
          <pc:docMk/>
          <pc:sldMk cId="3070048221" sldId="335"/>
        </pc:sldMkLst>
        <pc:spChg chg="mod">
          <ac:chgData name="Liliana Cruz" userId="d68bffc1-c934-46e7-ab08-b3eacee57ab3" providerId="ADAL" clId="{6A16C7A1-DBFF-41FA-84E8-1295FC9ED61F}" dt="2022-08-10T19:30:50.206" v="2957" actId="207"/>
          <ac:spMkLst>
            <pc:docMk/>
            <pc:sldMk cId="3070048221" sldId="335"/>
            <ac:spMk id="2" creationId="{A03AD0EC-40D7-229E-4B8A-FA09D1BFD465}"/>
          </ac:spMkLst>
        </pc:spChg>
        <pc:spChg chg="add mod ord">
          <ac:chgData name="Liliana Cruz" userId="d68bffc1-c934-46e7-ab08-b3eacee57ab3" providerId="ADAL" clId="{6A16C7A1-DBFF-41FA-84E8-1295FC9ED61F}" dt="2022-08-10T19:30:56.150" v="2960" actId="167"/>
          <ac:spMkLst>
            <pc:docMk/>
            <pc:sldMk cId="3070048221" sldId="335"/>
            <ac:spMk id="3" creationId="{E40863BF-FCDF-A3D3-833C-29494F37962E}"/>
          </ac:spMkLst>
        </pc:spChg>
        <pc:spChg chg="mod">
          <ac:chgData name="Liliana Cruz" userId="d68bffc1-c934-46e7-ab08-b3eacee57ab3" providerId="ADAL" clId="{6A16C7A1-DBFF-41FA-84E8-1295FC9ED61F}" dt="2022-08-10T19:32:56.768" v="2981" actId="207"/>
          <ac:spMkLst>
            <pc:docMk/>
            <pc:sldMk cId="3070048221" sldId="335"/>
            <ac:spMk id="7" creationId="{9ABE00DE-E859-3B1B-01B8-8B5CF7B27F7A}"/>
          </ac:spMkLst>
        </pc:spChg>
        <pc:spChg chg="add mod">
          <ac:chgData name="Liliana Cruz" userId="d68bffc1-c934-46e7-ab08-b3eacee57ab3" providerId="ADAL" clId="{6A16C7A1-DBFF-41FA-84E8-1295FC9ED61F}" dt="2022-08-10T19:31:29.356" v="2963" actId="207"/>
          <ac:spMkLst>
            <pc:docMk/>
            <pc:sldMk cId="3070048221" sldId="335"/>
            <ac:spMk id="8" creationId="{FDDBDC89-B290-9CE0-41C4-4D24754718BB}"/>
          </ac:spMkLst>
        </pc:spChg>
        <pc:spChg chg="add mod">
          <ac:chgData name="Liliana Cruz" userId="d68bffc1-c934-46e7-ab08-b3eacee57ab3" providerId="ADAL" clId="{6A16C7A1-DBFF-41FA-84E8-1295FC9ED61F}" dt="2022-08-10T19:31:30.221" v="2964" actId="207"/>
          <ac:spMkLst>
            <pc:docMk/>
            <pc:sldMk cId="3070048221" sldId="335"/>
            <ac:spMk id="9" creationId="{619FF98C-93CC-6A3F-B456-171CA171C32D}"/>
          </ac:spMkLst>
        </pc:spChg>
        <pc:spChg chg="add mod">
          <ac:chgData name="Liliana Cruz" userId="d68bffc1-c934-46e7-ab08-b3eacee57ab3" providerId="ADAL" clId="{6A16C7A1-DBFF-41FA-84E8-1295FC9ED61F}" dt="2022-08-10T19:31:30.923" v="2965" actId="207"/>
          <ac:spMkLst>
            <pc:docMk/>
            <pc:sldMk cId="3070048221" sldId="335"/>
            <ac:spMk id="10" creationId="{944B3A68-CC2F-39DC-C0BF-D3C5EB0D465B}"/>
          </ac:spMkLst>
        </pc:spChg>
        <pc:spChg chg="add del mod">
          <ac:chgData name="Liliana Cruz" userId="d68bffc1-c934-46e7-ab08-b3eacee57ab3" providerId="ADAL" clId="{6A16C7A1-DBFF-41FA-84E8-1295FC9ED61F}" dt="2022-08-10T19:31:26.697" v="2962" actId="207"/>
          <ac:spMkLst>
            <pc:docMk/>
            <pc:sldMk cId="3070048221" sldId="335"/>
            <ac:spMk id="11" creationId="{32D06251-EDF7-D120-AB11-9618BCB415DC}"/>
          </ac:spMkLst>
        </pc:spChg>
        <pc:spChg chg="add mod">
          <ac:chgData name="Liliana Cruz" userId="d68bffc1-c934-46e7-ab08-b3eacee57ab3" providerId="ADAL" clId="{6A16C7A1-DBFF-41FA-84E8-1295FC9ED61F}" dt="2022-08-10T19:32:12.896" v="2974" actId="207"/>
          <ac:spMkLst>
            <pc:docMk/>
            <pc:sldMk cId="3070048221" sldId="335"/>
            <ac:spMk id="12" creationId="{4344F0B5-0DEB-4060-3E2B-1C6D750DCCF5}"/>
          </ac:spMkLst>
        </pc:spChg>
        <pc:spChg chg="add mod">
          <ac:chgData name="Liliana Cruz" userId="d68bffc1-c934-46e7-ab08-b3eacee57ab3" providerId="ADAL" clId="{6A16C7A1-DBFF-41FA-84E8-1295FC9ED61F}" dt="2022-08-10T19:32:13.972" v="2975" actId="207"/>
          <ac:spMkLst>
            <pc:docMk/>
            <pc:sldMk cId="3070048221" sldId="335"/>
            <ac:spMk id="13" creationId="{12EE1B45-64A4-FEDD-3B4D-5270FF368AF5}"/>
          </ac:spMkLst>
        </pc:spChg>
        <pc:spChg chg="add mod">
          <ac:chgData name="Liliana Cruz" userId="d68bffc1-c934-46e7-ab08-b3eacee57ab3" providerId="ADAL" clId="{6A16C7A1-DBFF-41FA-84E8-1295FC9ED61F}" dt="2022-08-10T19:32:17.399" v="2976" actId="207"/>
          <ac:spMkLst>
            <pc:docMk/>
            <pc:sldMk cId="3070048221" sldId="335"/>
            <ac:spMk id="14" creationId="{F7A93627-B973-3D56-B2CC-5B05EE77E0B1}"/>
          </ac:spMkLst>
        </pc:spChg>
        <pc:spChg chg="mod">
          <ac:chgData name="Liliana Cruz" userId="d68bffc1-c934-46e7-ab08-b3eacee57ab3" providerId="ADAL" clId="{6A16C7A1-DBFF-41FA-84E8-1295FC9ED61F}" dt="2022-08-10T19:32:43.995" v="2980" actId="114"/>
          <ac:spMkLst>
            <pc:docMk/>
            <pc:sldMk cId="3070048221" sldId="335"/>
            <ac:spMk id="15" creationId="{869142A8-54A7-FAB4-F5C2-34CCAFEEF8B6}"/>
          </ac:spMkLst>
        </pc:spChg>
        <pc:graphicFrameChg chg="modGraphic">
          <ac:chgData name="Liliana Cruz" userId="d68bffc1-c934-46e7-ab08-b3eacee57ab3" providerId="ADAL" clId="{6A16C7A1-DBFF-41FA-84E8-1295FC9ED61F}" dt="2022-08-10T19:32:21.342" v="2977" actId="13926"/>
          <ac:graphicFrameMkLst>
            <pc:docMk/>
            <pc:sldMk cId="3070048221" sldId="335"/>
            <ac:graphicFrameMk id="6" creationId="{40E34793-8E4C-FA6E-C294-D760CA70CD53}"/>
          </ac:graphicFrameMkLst>
        </pc:graphicFrameChg>
        <pc:cxnChg chg="mod">
          <ac:chgData name="Liliana Cruz" userId="d68bffc1-c934-46e7-ab08-b3eacee57ab3" providerId="ADAL" clId="{6A16C7A1-DBFF-41FA-84E8-1295FC9ED61F}" dt="2022-08-10T19:31:00.701" v="2961" actId="208"/>
          <ac:cxnSpMkLst>
            <pc:docMk/>
            <pc:sldMk cId="3070048221" sldId="335"/>
            <ac:cxnSpMk id="5" creationId="{23928758-448D-B5F8-B06E-73E467B685CC}"/>
          </ac:cxnSpMkLst>
        </pc:cxn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876876205" sldId="336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508050077" sldId="337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2733382192" sldId="338"/>
        </pc:sldMkLst>
      </pc:sldChg>
      <pc:sldChg chg="del">
        <pc:chgData name="Liliana Cruz" userId="d68bffc1-c934-46e7-ab08-b3eacee57ab3" providerId="ADAL" clId="{6A16C7A1-DBFF-41FA-84E8-1295FC9ED61F}" dt="2022-08-10T18:46:02.766" v="2272" actId="47"/>
        <pc:sldMkLst>
          <pc:docMk/>
          <pc:sldMk cId="920122120" sldId="339"/>
        </pc:sldMkLst>
      </pc:sldChg>
      <pc:sldChg chg="addSp modSp mod ord">
        <pc:chgData name="Liliana Cruz" userId="d68bffc1-c934-46e7-ab08-b3eacee57ab3" providerId="ADAL" clId="{6A16C7A1-DBFF-41FA-84E8-1295FC9ED61F}" dt="2022-08-10T16:52:58.207" v="871" actId="1076"/>
        <pc:sldMkLst>
          <pc:docMk/>
          <pc:sldMk cId="341789061" sldId="340"/>
        </pc:sldMkLst>
        <pc:spChg chg="add mod">
          <ac:chgData name="Liliana Cruz" userId="d68bffc1-c934-46e7-ab08-b3eacee57ab3" providerId="ADAL" clId="{6A16C7A1-DBFF-41FA-84E8-1295FC9ED61F}" dt="2022-08-10T16:52:58.207" v="871" actId="1076"/>
          <ac:spMkLst>
            <pc:docMk/>
            <pc:sldMk cId="341789061" sldId="340"/>
            <ac:spMk id="22" creationId="{1CBB0ABB-AEE8-2FD4-3298-50060C6DE247}"/>
          </ac:spMkLst>
        </pc:spChg>
        <pc:spChg chg="mod">
          <ac:chgData name="Liliana Cruz" userId="d68bffc1-c934-46e7-ab08-b3eacee57ab3" providerId="ADAL" clId="{6A16C7A1-DBFF-41FA-84E8-1295FC9ED61F}" dt="2022-08-10T16:52:52.171" v="870" actId="403"/>
          <ac:spMkLst>
            <pc:docMk/>
            <pc:sldMk cId="341789061" sldId="340"/>
            <ac:spMk id="39" creationId="{86F8E30A-25E7-11D7-4FB1-DC7120557094}"/>
          </ac:spMkLst>
        </pc:sp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562185871" sldId="341"/>
        </pc:sldMkLst>
      </pc:sldChg>
      <pc:sldChg chg="addSp delSp modSp mod ord">
        <pc:chgData name="Liliana Cruz" userId="d68bffc1-c934-46e7-ab08-b3eacee57ab3" providerId="ADAL" clId="{6A16C7A1-DBFF-41FA-84E8-1295FC9ED61F}" dt="2022-08-10T22:20:56.621" v="4234" actId="1036"/>
        <pc:sldMkLst>
          <pc:docMk/>
          <pc:sldMk cId="949174628" sldId="343"/>
        </pc:sldMkLst>
        <pc:spChg chg="mod">
          <ac:chgData name="Liliana Cruz" userId="d68bffc1-c934-46e7-ab08-b3eacee57ab3" providerId="ADAL" clId="{6A16C7A1-DBFF-41FA-84E8-1295FC9ED61F}" dt="2022-08-10T18:08:28.191" v="1642" actId="207"/>
          <ac:spMkLst>
            <pc:docMk/>
            <pc:sldMk cId="949174628" sldId="343"/>
            <ac:spMk id="2" creationId="{A03AD0EC-40D7-229E-4B8A-FA09D1BFD465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" creationId="{3497C656-BD73-70F8-C5AC-C7BBE76ACA5B}"/>
          </ac:spMkLst>
        </pc:spChg>
        <pc:spChg chg="del mod">
          <ac:chgData name="Liliana Cruz" userId="d68bffc1-c934-46e7-ab08-b3eacee57ab3" providerId="ADAL" clId="{6A16C7A1-DBFF-41FA-84E8-1295FC9ED61F}" dt="2022-08-10T18:15:27.779" v="1791" actId="478"/>
          <ac:spMkLst>
            <pc:docMk/>
            <pc:sldMk cId="949174628" sldId="343"/>
            <ac:spMk id="8" creationId="{42E0BAE6-AB01-EB90-A86A-363914986DE8}"/>
          </ac:spMkLst>
        </pc:spChg>
        <pc:spChg chg="mod ord">
          <ac:chgData name="Liliana Cruz" userId="d68bffc1-c934-46e7-ab08-b3eacee57ab3" providerId="ADAL" clId="{6A16C7A1-DBFF-41FA-84E8-1295FC9ED61F}" dt="2022-08-10T18:08:25.136" v="1641" actId="167"/>
          <ac:spMkLst>
            <pc:docMk/>
            <pc:sldMk cId="949174628" sldId="343"/>
            <ac:spMk id="10" creationId="{6E6C6649-4A85-4F71-61D9-2D83F620D60B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1" creationId="{DC1CC54E-8FC3-F43E-3DB9-34E44A6E05B8}"/>
          </ac:spMkLst>
        </pc:spChg>
        <pc:spChg chg="add mod or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3" creationId="{88BE3FF5-8129-8C2C-560C-E26589FB5997}"/>
          </ac:spMkLst>
        </pc:spChg>
        <pc:spChg chg="add mod or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4" creationId="{D6071380-9C02-1ECE-DC19-B0FAED8DB053}"/>
          </ac:spMkLst>
        </pc:spChg>
        <pc:spChg chg="add del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7" creationId="{EDE0F312-D9CB-6FFF-2F72-5CFD14792B2B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8" creationId="{4C8B2CAA-934B-9E78-EE0D-11AC2DC4E6A4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19" creationId="{B6FEC5BB-89DD-2E0D-40ED-60CF4A295A97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0" creationId="{57CB7EEF-A459-8540-FA09-7972354109AA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1" creationId="{10690110-4712-DB28-4AE4-17EDF32F04D6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2" creationId="{0C3845E5-A095-7649-370D-A484040FB8D2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3" creationId="{DEF9D6B2-C263-1F3B-84A4-FA3476371763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4" creationId="{66BD43F0-FD4D-D6B2-E578-6B20C244E1E8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5" creationId="{AFF703EF-0FEA-D5EC-EA7B-FDD04CD58CC3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6" creationId="{F5C3518B-F1DF-A6D2-C4F1-BACB1C1EF14D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7" creationId="{6AC6BACD-D1EF-6CE5-9713-3B6974B697E4}"/>
          </ac:spMkLst>
        </pc:spChg>
        <pc:spChg chg="add del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28" creationId="{928FDA3B-BCAF-CC0B-BD63-A54BFE91E08F}"/>
          </ac:spMkLst>
        </pc:spChg>
        <pc:spChg chg="add del mod">
          <ac:chgData name="Liliana Cruz" userId="d68bffc1-c934-46e7-ab08-b3eacee57ab3" providerId="ADAL" clId="{6A16C7A1-DBFF-41FA-84E8-1295FC9ED61F}" dt="2022-08-10T18:26:24.203" v="1924"/>
          <ac:spMkLst>
            <pc:docMk/>
            <pc:sldMk cId="949174628" sldId="343"/>
            <ac:spMk id="29" creationId="{F66E5DEC-EA6C-DE45-C878-9410FED4629C}"/>
          </ac:spMkLst>
        </pc:spChg>
        <pc:spChg chg="add del mod">
          <ac:chgData name="Liliana Cruz" userId="d68bffc1-c934-46e7-ab08-b3eacee57ab3" providerId="ADAL" clId="{6A16C7A1-DBFF-41FA-84E8-1295FC9ED61F}" dt="2022-08-10T18:26:24.203" v="1924"/>
          <ac:spMkLst>
            <pc:docMk/>
            <pc:sldMk cId="949174628" sldId="343"/>
            <ac:spMk id="30" creationId="{45F75305-FFCF-64F6-47CF-1D51F18537F6}"/>
          </ac:spMkLst>
        </pc:spChg>
        <pc:spChg chg="add del mod">
          <ac:chgData name="Liliana Cruz" userId="d68bffc1-c934-46e7-ab08-b3eacee57ab3" providerId="ADAL" clId="{6A16C7A1-DBFF-41FA-84E8-1295FC9ED61F}" dt="2022-08-10T18:26:24.203" v="1924"/>
          <ac:spMkLst>
            <pc:docMk/>
            <pc:sldMk cId="949174628" sldId="343"/>
            <ac:spMk id="31" creationId="{02DBBD25-E8EE-0FEF-3B22-D413ED4B0E67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2" creationId="{B017B00E-AEEC-C8B6-37DF-F193714898E1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5" creationId="{DAEDF587-7E8D-C9ED-12FF-164E20A93C91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6" creationId="{3FFEF92A-7970-A8CB-B487-091F10DB8BA2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7" creationId="{56E59B48-AAE5-74DD-4E73-D95239432E64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8" creationId="{9B0F5AA1-05A9-749B-8DF5-AF941E5005D5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39" creationId="{BA39BE56-B764-5BA8-676A-91CA820DE408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0" creationId="{68BAF113-280F-6840-1969-999C8A06BAE4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1" creationId="{74BA369B-664A-68E3-5173-C034CFD2CB37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2" creationId="{74426AE6-F260-62EB-DEA1-4941C0B8A1B4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3" creationId="{A1487996-DE74-3C88-645F-7F87387450C5}"/>
          </ac:spMkLst>
        </pc:spChg>
        <pc:spChg chg="add mod">
          <ac:chgData name="Liliana Cruz" userId="d68bffc1-c934-46e7-ab08-b3eacee57ab3" providerId="ADAL" clId="{6A16C7A1-DBFF-41FA-84E8-1295FC9ED61F}" dt="2022-08-10T22:20:56.621" v="4234" actId="1036"/>
          <ac:spMkLst>
            <pc:docMk/>
            <pc:sldMk cId="949174628" sldId="343"/>
            <ac:spMk id="44" creationId="{36E8DD75-3FB4-14F5-99E3-44C25DBE9F75}"/>
          </ac:spMkLst>
        </pc:spChg>
        <pc:grpChg chg="add mod">
          <ac:chgData name="Liliana Cruz" userId="d68bffc1-c934-46e7-ab08-b3eacee57ab3" providerId="ADAL" clId="{6A16C7A1-DBFF-41FA-84E8-1295FC9ED61F}" dt="2022-08-10T19:14:27.539" v="2846" actId="164"/>
          <ac:grpSpMkLst>
            <pc:docMk/>
            <pc:sldMk cId="949174628" sldId="343"/>
            <ac:grpSpMk id="56" creationId="{7CAE7D67-49A2-9AB8-A4CD-DA7B863C2C21}"/>
          </ac:grpSpMkLst>
        </pc:grpChg>
        <pc:grpChg chg="add mod">
          <ac:chgData name="Liliana Cruz" userId="d68bffc1-c934-46e7-ab08-b3eacee57ab3" providerId="ADAL" clId="{6A16C7A1-DBFF-41FA-84E8-1295FC9ED61F}" dt="2022-08-10T19:14:27.539" v="2846" actId="164"/>
          <ac:grpSpMkLst>
            <pc:docMk/>
            <pc:sldMk cId="949174628" sldId="343"/>
            <ac:grpSpMk id="57" creationId="{1DF85AFC-676E-B55A-3B29-D6E155EF8E37}"/>
          </ac:grpSpMkLst>
        </pc:grpChg>
        <pc:grpChg chg="add del mod">
          <ac:chgData name="Liliana Cruz" userId="d68bffc1-c934-46e7-ab08-b3eacee57ab3" providerId="ADAL" clId="{6A16C7A1-DBFF-41FA-84E8-1295FC9ED61F}" dt="2022-08-10T19:14:19.065" v="2845" actId="478"/>
          <ac:grpSpMkLst>
            <pc:docMk/>
            <pc:sldMk cId="949174628" sldId="343"/>
            <ac:grpSpMk id="60" creationId="{20211150-A184-3ADC-E836-420750CFFA5C}"/>
          </ac:grpSpMkLst>
        </pc:grpChg>
        <pc:grpChg chg="add mod">
          <ac:chgData name="Liliana Cruz" userId="d68bffc1-c934-46e7-ab08-b3eacee57ab3" providerId="ADAL" clId="{6A16C7A1-DBFF-41FA-84E8-1295FC9ED61F}" dt="2022-08-10T22:20:56.621" v="4234" actId="1036"/>
          <ac:grpSpMkLst>
            <pc:docMk/>
            <pc:sldMk cId="949174628" sldId="343"/>
            <ac:grpSpMk id="63" creationId="{782B4D39-E16A-6AB7-C0CF-D0542ED680A0}"/>
          </ac:grpSpMkLst>
        </pc:grpChg>
        <pc:graphicFrameChg chg="del mod modGraphic">
          <ac:chgData name="Liliana Cruz" userId="d68bffc1-c934-46e7-ab08-b3eacee57ab3" providerId="ADAL" clId="{6A16C7A1-DBFF-41FA-84E8-1295FC9ED61F}" dt="2022-08-10T18:15:23.445" v="1789" actId="478"/>
          <ac:graphicFrameMkLst>
            <pc:docMk/>
            <pc:sldMk cId="949174628" sldId="343"/>
            <ac:graphicFrameMk id="3" creationId="{758C67C6-5A81-8892-2E0C-D77A0D512EE1}"/>
          </ac:graphicFrameMkLst>
        </pc:graphicFrameChg>
        <pc:graphicFrameChg chg="del mod">
          <ac:chgData name="Liliana Cruz" userId="d68bffc1-c934-46e7-ab08-b3eacee57ab3" providerId="ADAL" clId="{6A16C7A1-DBFF-41FA-84E8-1295FC9ED61F}" dt="2022-08-10T18:15:27.111" v="1790" actId="478"/>
          <ac:graphicFrameMkLst>
            <pc:docMk/>
            <pc:sldMk cId="949174628" sldId="343"/>
            <ac:graphicFrameMk id="6" creationId="{5F5AAD45-CE86-F5A4-E2D1-6E9F2B8A65F8}"/>
          </ac:graphicFrameMkLst>
        </pc:graphicFrameChg>
        <pc:graphicFrameChg chg="mod">
          <ac:chgData name="Liliana Cruz" userId="d68bffc1-c934-46e7-ab08-b3eacee57ab3" providerId="ADAL" clId="{6A16C7A1-DBFF-41FA-84E8-1295FC9ED61F}" dt="2022-08-10T22:20:56.621" v="4234" actId="1036"/>
          <ac:graphicFrameMkLst>
            <pc:docMk/>
            <pc:sldMk cId="949174628" sldId="343"/>
            <ac:graphicFrameMk id="7" creationId="{8ACBD502-1F64-3FFF-62F2-1A45040AEFF1}"/>
          </ac:graphicFrameMkLst>
        </pc:graphicFrameChg>
        <pc:picChg chg="add mod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9" creationId="{C29945B1-5C2B-00B7-6BC5-5D2558B67BAD}"/>
          </ac:picMkLst>
        </pc:picChg>
        <pc:picChg chg="add del mod">
          <ac:chgData name="Liliana Cruz" userId="d68bffc1-c934-46e7-ab08-b3eacee57ab3" providerId="ADAL" clId="{6A16C7A1-DBFF-41FA-84E8-1295FC9ED61F}" dt="2022-08-10T18:14:05.972" v="1773" actId="478"/>
          <ac:picMkLst>
            <pc:docMk/>
            <pc:sldMk cId="949174628" sldId="343"/>
            <ac:picMk id="12" creationId="{04A61FD6-B160-0C7A-F897-669062EC1667}"/>
          </ac:picMkLst>
        </pc:picChg>
        <pc:picChg chg="add mod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16" creationId="{96E89D64-7329-6988-7C40-AC3D74B5A465}"/>
          </ac:picMkLst>
        </pc:picChg>
        <pc:picChg chg="add del mod modCrop">
          <ac:chgData name="Liliana Cruz" userId="d68bffc1-c934-46e7-ab08-b3eacee57ab3" providerId="ADAL" clId="{6A16C7A1-DBFF-41FA-84E8-1295FC9ED61F}" dt="2022-08-10T19:05:32.765" v="2641" actId="21"/>
          <ac:picMkLst>
            <pc:docMk/>
            <pc:sldMk cId="949174628" sldId="343"/>
            <ac:picMk id="45" creationId="{FB509B84-0FD0-ECB5-A09E-BF0B6449A7E2}"/>
          </ac:picMkLst>
        </pc:picChg>
        <pc:picChg chg="add del mod">
          <ac:chgData name="Liliana Cruz" userId="d68bffc1-c934-46e7-ab08-b3eacee57ab3" providerId="ADAL" clId="{6A16C7A1-DBFF-41FA-84E8-1295FC9ED61F}" dt="2022-08-10T19:05:12.739" v="2631" actId="478"/>
          <ac:picMkLst>
            <pc:docMk/>
            <pc:sldMk cId="949174628" sldId="343"/>
            <ac:picMk id="47" creationId="{9687D316-82CD-23A4-B11C-866180E08CB9}"/>
          </ac:picMkLst>
        </pc:picChg>
        <pc:picChg chg="add mod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48" creationId="{89817D84-5A2F-B239-B117-1A9F346CAF58}"/>
          </ac:picMkLst>
        </pc:picChg>
        <pc:picChg chg="add mod modCrop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49" creationId="{43C93BB0-ED20-7E76-13FA-21FF60D77426}"/>
          </ac:picMkLst>
        </pc:picChg>
        <pc:picChg chg="add mod modCrop">
          <ac:chgData name="Liliana Cruz" userId="d68bffc1-c934-46e7-ab08-b3eacee57ab3" providerId="ADAL" clId="{6A16C7A1-DBFF-41FA-84E8-1295FC9ED61F}" dt="2022-08-10T19:13:05.564" v="2805" actId="164"/>
          <ac:picMkLst>
            <pc:docMk/>
            <pc:sldMk cId="949174628" sldId="343"/>
            <ac:picMk id="54" creationId="{5F94175E-555C-EF09-8591-EB222CB49CD0}"/>
          </ac:picMkLst>
        </pc:picChg>
        <pc:picChg chg="add mod modCrop">
          <ac:chgData name="Liliana Cruz" userId="d68bffc1-c934-46e7-ab08-b3eacee57ab3" providerId="ADAL" clId="{6A16C7A1-DBFF-41FA-84E8-1295FC9ED61F}" dt="2022-08-10T19:13:26.616" v="2835" actId="732"/>
          <ac:picMkLst>
            <pc:docMk/>
            <pc:sldMk cId="949174628" sldId="343"/>
            <ac:picMk id="55" creationId="{A4CB103F-E88F-4EFB-9219-DFF6B7F7E3B9}"/>
          </ac:picMkLst>
        </pc:picChg>
        <pc:picChg chg="mod">
          <ac:chgData name="Liliana Cruz" userId="d68bffc1-c934-46e7-ab08-b3eacee57ab3" providerId="ADAL" clId="{6A16C7A1-DBFF-41FA-84E8-1295FC9ED61F}" dt="2022-08-10T19:13:10.184" v="2806"/>
          <ac:picMkLst>
            <pc:docMk/>
            <pc:sldMk cId="949174628" sldId="343"/>
            <ac:picMk id="58" creationId="{A7EDC9F0-811F-2B2A-BCE9-ACD67645A883}"/>
          </ac:picMkLst>
        </pc:picChg>
        <pc:picChg chg="mod">
          <ac:chgData name="Liliana Cruz" userId="d68bffc1-c934-46e7-ab08-b3eacee57ab3" providerId="ADAL" clId="{6A16C7A1-DBFF-41FA-84E8-1295FC9ED61F}" dt="2022-08-10T19:13:10.184" v="2806"/>
          <ac:picMkLst>
            <pc:docMk/>
            <pc:sldMk cId="949174628" sldId="343"/>
            <ac:picMk id="59" creationId="{11EFC871-AFD6-B6F3-3297-7DA663CFE434}"/>
          </ac:picMkLst>
        </pc:picChg>
        <pc:picChg chg="mod topLvl">
          <ac:chgData name="Liliana Cruz" userId="d68bffc1-c934-46e7-ab08-b3eacee57ab3" providerId="ADAL" clId="{6A16C7A1-DBFF-41FA-84E8-1295FC9ED61F}" dt="2022-08-10T19:14:27.539" v="2846" actId="164"/>
          <ac:picMkLst>
            <pc:docMk/>
            <pc:sldMk cId="949174628" sldId="343"/>
            <ac:picMk id="61" creationId="{EC212BE5-D521-B58E-8497-A6E30200AC8C}"/>
          </ac:picMkLst>
        </pc:picChg>
        <pc:picChg chg="del mod topLvl">
          <ac:chgData name="Liliana Cruz" userId="d68bffc1-c934-46e7-ab08-b3eacee57ab3" providerId="ADAL" clId="{6A16C7A1-DBFF-41FA-84E8-1295FC9ED61F}" dt="2022-08-10T19:14:19.065" v="2845" actId="478"/>
          <ac:picMkLst>
            <pc:docMk/>
            <pc:sldMk cId="949174628" sldId="343"/>
            <ac:picMk id="62" creationId="{7EF91DE9-2454-798F-178B-88FE7C07829D}"/>
          </ac:picMkLst>
        </pc:picChg>
        <pc:picChg chg="add del mod">
          <ac:chgData name="Liliana Cruz" userId="d68bffc1-c934-46e7-ab08-b3eacee57ab3" providerId="ADAL" clId="{6A16C7A1-DBFF-41FA-84E8-1295FC9ED61F}" dt="2022-08-10T19:22:30.874" v="2868" actId="478"/>
          <ac:picMkLst>
            <pc:docMk/>
            <pc:sldMk cId="949174628" sldId="343"/>
            <ac:picMk id="70" creationId="{1FAEA270-4426-3846-6595-D38AEC7DEBCE}"/>
          </ac:picMkLst>
        </pc:picChg>
        <pc:picChg chg="add mod modCrop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71" creationId="{C1BA23C9-BDA2-2957-2E75-F6601017757D}"/>
          </ac:picMkLst>
        </pc:picChg>
        <pc:picChg chg="add mod modCrop">
          <ac:chgData name="Liliana Cruz" userId="d68bffc1-c934-46e7-ab08-b3eacee57ab3" providerId="ADAL" clId="{6A16C7A1-DBFF-41FA-84E8-1295FC9ED61F}" dt="2022-08-10T22:20:56.621" v="4234" actId="1036"/>
          <ac:picMkLst>
            <pc:docMk/>
            <pc:sldMk cId="949174628" sldId="343"/>
            <ac:picMk id="73" creationId="{FBC76008-18D7-A377-4F5B-B98ACC27218C}"/>
          </ac:picMkLst>
        </pc:picChg>
        <pc:cxnChg chg="add del mod">
          <ac:chgData name="Liliana Cruz" userId="d68bffc1-c934-46e7-ab08-b3eacee57ab3" providerId="ADAL" clId="{6A16C7A1-DBFF-41FA-84E8-1295FC9ED61F}" dt="2022-08-10T18:29:44.052" v="1971" actId="478"/>
          <ac:cxnSpMkLst>
            <pc:docMk/>
            <pc:sldMk cId="949174628" sldId="343"/>
            <ac:cxnSpMk id="34" creationId="{B060A893-05D9-00E4-F157-2F3BE46ECEEA}"/>
          </ac:cxnSpMkLst>
        </pc:cxnChg>
        <pc:cxnChg chg="add mod">
          <ac:chgData name="Liliana Cruz" userId="d68bffc1-c934-46e7-ab08-b3eacee57ab3" providerId="ADAL" clId="{6A16C7A1-DBFF-41FA-84E8-1295FC9ED61F}" dt="2022-08-10T22:20:56.621" v="4234" actId="1036"/>
          <ac:cxnSpMkLst>
            <pc:docMk/>
            <pc:sldMk cId="949174628" sldId="343"/>
            <ac:cxnSpMk id="51" creationId="{83FCF127-726A-DF2A-0D28-D26828C0081A}"/>
          </ac:cxnSpMkLst>
        </pc:cxnChg>
        <pc:cxnChg chg="add mod">
          <ac:chgData name="Liliana Cruz" userId="d68bffc1-c934-46e7-ab08-b3eacee57ab3" providerId="ADAL" clId="{6A16C7A1-DBFF-41FA-84E8-1295FC9ED61F}" dt="2022-08-10T22:20:56.621" v="4234" actId="1036"/>
          <ac:cxnSpMkLst>
            <pc:docMk/>
            <pc:sldMk cId="949174628" sldId="343"/>
            <ac:cxnSpMk id="65" creationId="{9C19E39C-B28A-4AC3-A2A2-4D740E9C8AFA}"/>
          </ac:cxnSpMkLst>
        </pc:cxnChg>
        <pc:cxnChg chg="add mod">
          <ac:chgData name="Liliana Cruz" userId="d68bffc1-c934-46e7-ab08-b3eacee57ab3" providerId="ADAL" clId="{6A16C7A1-DBFF-41FA-84E8-1295FC9ED61F}" dt="2022-08-10T22:20:56.621" v="4234" actId="1036"/>
          <ac:cxnSpMkLst>
            <pc:docMk/>
            <pc:sldMk cId="949174628" sldId="343"/>
            <ac:cxnSpMk id="74" creationId="{FCEF8162-9698-23DB-2434-72EF6BDFA603}"/>
          </ac:cxnSpMkLst>
        </pc:cxnChg>
      </pc:sldChg>
      <pc:sldChg chg="ord">
        <pc:chgData name="Liliana Cruz" userId="d68bffc1-c934-46e7-ab08-b3eacee57ab3" providerId="ADAL" clId="{6A16C7A1-DBFF-41FA-84E8-1295FC9ED61F}" dt="2022-08-10T18:46:47.699" v="2283"/>
        <pc:sldMkLst>
          <pc:docMk/>
          <pc:sldMk cId="8216639" sldId="350"/>
        </pc:sldMkLst>
      </pc:sldChg>
      <pc:sldChg chg="del">
        <pc:chgData name="Liliana Cruz" userId="d68bffc1-c934-46e7-ab08-b3eacee57ab3" providerId="ADAL" clId="{6A16C7A1-DBFF-41FA-84E8-1295FC9ED61F}" dt="2022-08-10T18:44:39.504" v="2259" actId="2696"/>
        <pc:sldMkLst>
          <pc:docMk/>
          <pc:sldMk cId="1339971280" sldId="351"/>
        </pc:sldMkLst>
      </pc:sldChg>
      <pc:sldChg chg="addSp delSp modSp add del mod">
        <pc:chgData name="Liliana Cruz" userId="d68bffc1-c934-46e7-ab08-b3eacee57ab3" providerId="ADAL" clId="{6A16C7A1-DBFF-41FA-84E8-1295FC9ED61F}" dt="2022-08-10T22:43:13.464" v="4946" actId="1035"/>
        <pc:sldMkLst>
          <pc:docMk/>
          <pc:sldMk cId="2414603216" sldId="351"/>
        </pc:sldMkLst>
        <pc:spChg chg="mod">
          <ac:chgData name="Liliana Cruz" userId="d68bffc1-c934-46e7-ab08-b3eacee57ab3" providerId="ADAL" clId="{6A16C7A1-DBFF-41FA-84E8-1295FC9ED61F}" dt="2022-08-10T21:57:58.580" v="3824" actId="1076"/>
          <ac:spMkLst>
            <pc:docMk/>
            <pc:sldMk cId="2414603216" sldId="351"/>
            <ac:spMk id="2" creationId="{A03AD0EC-40D7-229E-4B8A-FA09D1BFD465}"/>
          </ac:spMkLst>
        </pc:spChg>
        <pc:spChg chg="del">
          <ac:chgData name="Liliana Cruz" userId="d68bffc1-c934-46e7-ab08-b3eacee57ab3" providerId="ADAL" clId="{6A16C7A1-DBFF-41FA-84E8-1295FC9ED61F}" dt="2022-08-10T21:33:23.760" v="3547" actId="478"/>
          <ac:spMkLst>
            <pc:docMk/>
            <pc:sldMk cId="2414603216" sldId="351"/>
            <ac:spMk id="3" creationId="{021CEC86-973E-4E0B-5358-9B13A05A3C69}"/>
          </ac:spMkLst>
        </pc:spChg>
        <pc:spChg chg="mod">
          <ac:chgData name="Liliana Cruz" userId="d68bffc1-c934-46e7-ab08-b3eacee57ab3" providerId="ADAL" clId="{6A16C7A1-DBFF-41FA-84E8-1295FC9ED61F}" dt="2022-08-10T19:39:46.710" v="3006" actId="207"/>
          <ac:spMkLst>
            <pc:docMk/>
            <pc:sldMk cId="2414603216" sldId="351"/>
            <ac:spMk id="17" creationId="{7EA60DE7-E801-1E1F-D2CB-C309C70A66A7}"/>
          </ac:spMkLst>
        </pc:spChg>
        <pc:spChg chg="mod">
          <ac:chgData name="Liliana Cruz" userId="d68bffc1-c934-46e7-ab08-b3eacee57ab3" providerId="ADAL" clId="{6A16C7A1-DBFF-41FA-84E8-1295FC9ED61F}" dt="2022-08-10T21:51:14.753" v="3739" actId="1076"/>
          <ac:spMkLst>
            <pc:docMk/>
            <pc:sldMk cId="2414603216" sldId="351"/>
            <ac:spMk id="18" creationId="{DAAC4CC2-F0A9-B72B-0009-93E1DF5907CC}"/>
          </ac:spMkLst>
        </pc:spChg>
        <pc:spChg chg="mod">
          <ac:chgData name="Liliana Cruz" userId="d68bffc1-c934-46e7-ab08-b3eacee57ab3" providerId="ADAL" clId="{6A16C7A1-DBFF-41FA-84E8-1295FC9ED61F}" dt="2022-08-10T19:39:44.696" v="3005" actId="207"/>
          <ac:spMkLst>
            <pc:docMk/>
            <pc:sldMk cId="2414603216" sldId="351"/>
            <ac:spMk id="23" creationId="{EBACA8AB-3DF8-1D07-3BCE-475F0F51ED33}"/>
          </ac:spMkLst>
        </pc:spChg>
        <pc:spChg chg="mod">
          <ac:chgData name="Liliana Cruz" userId="d68bffc1-c934-46e7-ab08-b3eacee57ab3" providerId="ADAL" clId="{6A16C7A1-DBFF-41FA-84E8-1295FC9ED61F}" dt="2022-08-10T19:39:49.628" v="3007" actId="207"/>
          <ac:spMkLst>
            <pc:docMk/>
            <pc:sldMk cId="2414603216" sldId="351"/>
            <ac:spMk id="27" creationId="{6AB68AB5-8500-9F9A-12D5-8168C033F9A5}"/>
          </ac:spMkLst>
        </pc:spChg>
        <pc:spChg chg="mod">
          <ac:chgData name="Liliana Cruz" userId="d68bffc1-c934-46e7-ab08-b3eacee57ab3" providerId="ADAL" clId="{6A16C7A1-DBFF-41FA-84E8-1295FC9ED61F}" dt="2022-08-10T21:14:05.619" v="3466"/>
          <ac:spMkLst>
            <pc:docMk/>
            <pc:sldMk cId="2414603216" sldId="351"/>
            <ac:spMk id="31" creationId="{95D66CEE-5AE1-1EF8-8E19-869A2F0F01E7}"/>
          </ac:spMkLst>
        </pc:spChg>
        <pc:spChg chg="mod">
          <ac:chgData name="Liliana Cruz" userId="d68bffc1-c934-46e7-ab08-b3eacee57ab3" providerId="ADAL" clId="{6A16C7A1-DBFF-41FA-84E8-1295FC9ED61F}" dt="2022-08-10T21:14:05.619" v="3466"/>
          <ac:spMkLst>
            <pc:docMk/>
            <pc:sldMk cId="2414603216" sldId="351"/>
            <ac:spMk id="32" creationId="{66324040-6FF3-5A2B-B5A1-9B3E7CBDAD09}"/>
          </ac:spMkLst>
        </pc:spChg>
        <pc:spChg chg="mod">
          <ac:chgData name="Liliana Cruz" userId="d68bffc1-c934-46e7-ab08-b3eacee57ab3" providerId="ADAL" clId="{6A16C7A1-DBFF-41FA-84E8-1295FC9ED61F}" dt="2022-08-10T21:14:05.619" v="3466"/>
          <ac:spMkLst>
            <pc:docMk/>
            <pc:sldMk cId="2414603216" sldId="351"/>
            <ac:spMk id="33" creationId="{BA345C8F-2485-E3BF-5EFE-A70E8FD19F86}"/>
          </ac:spMkLst>
        </pc:spChg>
        <pc:spChg chg="mod">
          <ac:chgData name="Liliana Cruz" userId="d68bffc1-c934-46e7-ab08-b3eacee57ab3" providerId="ADAL" clId="{6A16C7A1-DBFF-41FA-84E8-1295FC9ED61F}" dt="2022-08-10T21:14:05.619" v="3466"/>
          <ac:spMkLst>
            <pc:docMk/>
            <pc:sldMk cId="2414603216" sldId="351"/>
            <ac:spMk id="34" creationId="{D63FE585-86B7-F247-3656-C93320079A12}"/>
          </ac:spMkLst>
        </pc:spChg>
        <pc:spChg chg="add del mod">
          <ac:chgData name="Liliana Cruz" userId="d68bffc1-c934-46e7-ab08-b3eacee57ab3" providerId="ADAL" clId="{6A16C7A1-DBFF-41FA-84E8-1295FC9ED61F}" dt="2022-08-10T21:50:42.456" v="3682" actId="478"/>
          <ac:spMkLst>
            <pc:docMk/>
            <pc:sldMk cId="2414603216" sldId="351"/>
            <ac:spMk id="35" creationId="{C4A15CC1-50DB-712F-A1B5-7BC1F4802F56}"/>
          </ac:spMkLst>
        </pc:spChg>
        <pc:spChg chg="add del mod">
          <ac:chgData name="Liliana Cruz" userId="d68bffc1-c934-46e7-ab08-b3eacee57ab3" providerId="ADAL" clId="{6A16C7A1-DBFF-41FA-84E8-1295FC9ED61F}" dt="2022-08-10T21:32:20.693" v="3538" actId="478"/>
          <ac:spMkLst>
            <pc:docMk/>
            <pc:sldMk cId="2414603216" sldId="351"/>
            <ac:spMk id="36" creationId="{527BD822-0131-3C2B-249F-273ED0063569}"/>
          </ac:spMkLst>
        </pc:spChg>
        <pc:spChg chg="add del mod">
          <ac:chgData name="Liliana Cruz" userId="d68bffc1-c934-46e7-ab08-b3eacee57ab3" providerId="ADAL" clId="{6A16C7A1-DBFF-41FA-84E8-1295FC9ED61F}" dt="2022-08-10T21:33:19.768" v="3546" actId="478"/>
          <ac:spMkLst>
            <pc:docMk/>
            <pc:sldMk cId="2414603216" sldId="351"/>
            <ac:spMk id="37" creationId="{823BBCFC-F05D-56F4-C3DC-6FA675AF62C8}"/>
          </ac:spMkLst>
        </pc:spChg>
        <pc:spChg chg="add del mod">
          <ac:chgData name="Liliana Cruz" userId="d68bffc1-c934-46e7-ab08-b3eacee57ab3" providerId="ADAL" clId="{6A16C7A1-DBFF-41FA-84E8-1295FC9ED61F}" dt="2022-08-10T21:34:07.120" v="3556"/>
          <ac:spMkLst>
            <pc:docMk/>
            <pc:sldMk cId="2414603216" sldId="351"/>
            <ac:spMk id="38" creationId="{E1730F4A-8814-B50C-C813-1F860B2093BD}"/>
          </ac:spMkLst>
        </pc:spChg>
        <pc:spChg chg="add del mod ord">
          <ac:chgData name="Liliana Cruz" userId="d68bffc1-c934-46e7-ab08-b3eacee57ab3" providerId="ADAL" clId="{6A16C7A1-DBFF-41FA-84E8-1295FC9ED61F}" dt="2022-08-10T21:34:26.662" v="3562" actId="478"/>
          <ac:spMkLst>
            <pc:docMk/>
            <pc:sldMk cId="2414603216" sldId="351"/>
            <ac:spMk id="39" creationId="{F3E1D914-E7A2-43FC-99F1-03D8AB3367F7}"/>
          </ac:spMkLst>
        </pc:spChg>
        <pc:spChg chg="add mod ord">
          <ac:chgData name="Liliana Cruz" userId="d68bffc1-c934-46e7-ab08-b3eacee57ab3" providerId="ADAL" clId="{6A16C7A1-DBFF-41FA-84E8-1295FC9ED61F}" dt="2022-08-10T22:43:07.498" v="4939" actId="208"/>
          <ac:spMkLst>
            <pc:docMk/>
            <pc:sldMk cId="2414603216" sldId="351"/>
            <ac:spMk id="40" creationId="{2E6D22F2-A86A-98DF-CD57-3D4E11DEECE0}"/>
          </ac:spMkLst>
        </pc:spChg>
        <pc:spChg chg="add del mod ord">
          <ac:chgData name="Liliana Cruz" userId="d68bffc1-c934-46e7-ab08-b3eacee57ab3" providerId="ADAL" clId="{6A16C7A1-DBFF-41FA-84E8-1295FC9ED61F}" dt="2022-08-10T21:55:16.675" v="3791" actId="478"/>
          <ac:spMkLst>
            <pc:docMk/>
            <pc:sldMk cId="2414603216" sldId="351"/>
            <ac:spMk id="41" creationId="{26010506-22DD-BD08-5DB6-CCDE0711903F}"/>
          </ac:spMkLst>
        </pc:spChg>
        <pc:spChg chg="add del mod ord">
          <ac:chgData name="Liliana Cruz" userId="d68bffc1-c934-46e7-ab08-b3eacee57ab3" providerId="ADAL" clId="{6A16C7A1-DBFF-41FA-84E8-1295FC9ED61F}" dt="2022-08-10T21:55:17.824" v="3792" actId="478"/>
          <ac:spMkLst>
            <pc:docMk/>
            <pc:sldMk cId="2414603216" sldId="351"/>
            <ac:spMk id="42" creationId="{408F4184-8505-BA2A-2FA9-0025C79E0749}"/>
          </ac:spMkLst>
        </pc:spChg>
        <pc:spChg chg="add mod">
          <ac:chgData name="Liliana Cruz" userId="d68bffc1-c934-46e7-ab08-b3eacee57ab3" providerId="ADAL" clId="{6A16C7A1-DBFF-41FA-84E8-1295FC9ED61F}" dt="2022-08-10T22:43:10.791" v="4943" actId="1038"/>
          <ac:spMkLst>
            <pc:docMk/>
            <pc:sldMk cId="2414603216" sldId="351"/>
            <ac:spMk id="43" creationId="{5A7337D5-754A-888D-D11C-F3C42B068171}"/>
          </ac:spMkLst>
        </pc:spChg>
        <pc:spChg chg="add mod">
          <ac:chgData name="Liliana Cruz" userId="d68bffc1-c934-46e7-ab08-b3eacee57ab3" providerId="ADAL" clId="{6A16C7A1-DBFF-41FA-84E8-1295FC9ED61F}" dt="2022-08-10T22:43:13.464" v="4946" actId="1035"/>
          <ac:spMkLst>
            <pc:docMk/>
            <pc:sldMk cId="2414603216" sldId="351"/>
            <ac:spMk id="44" creationId="{AE277495-A7C0-2AAA-588B-5872A038C28B}"/>
          </ac:spMkLst>
        </pc:spChg>
        <pc:spChg chg="add mod ord">
          <ac:chgData name="Liliana Cruz" userId="d68bffc1-c934-46e7-ab08-b3eacee57ab3" providerId="ADAL" clId="{6A16C7A1-DBFF-41FA-84E8-1295FC9ED61F}" dt="2022-08-10T21:57:56.351" v="3823" actId="167"/>
          <ac:spMkLst>
            <pc:docMk/>
            <pc:sldMk cId="2414603216" sldId="351"/>
            <ac:spMk id="45" creationId="{721BFDEB-C11A-8437-83F6-BE23B933371C}"/>
          </ac:spMkLst>
        </pc:spChg>
        <pc:grpChg chg="add mod">
          <ac:chgData name="Liliana Cruz" userId="d68bffc1-c934-46e7-ab08-b3eacee57ab3" providerId="ADAL" clId="{6A16C7A1-DBFF-41FA-84E8-1295FC9ED61F}" dt="2022-08-10T21:26:25.305" v="3472" actId="1076"/>
          <ac:grpSpMkLst>
            <pc:docMk/>
            <pc:sldMk cId="2414603216" sldId="351"/>
            <ac:grpSpMk id="30" creationId="{4CB85967-F143-40CC-7EC2-C900939FE775}"/>
          </ac:grpSpMkLst>
        </pc:grpChg>
        <pc:graphicFrameChg chg="mod">
          <ac:chgData name="Liliana Cruz" userId="d68bffc1-c934-46e7-ab08-b3eacee57ab3" providerId="ADAL" clId="{6A16C7A1-DBFF-41FA-84E8-1295FC9ED61F}" dt="2022-08-10T21:58:07.146" v="3825"/>
          <ac:graphicFrameMkLst>
            <pc:docMk/>
            <pc:sldMk cId="2414603216" sldId="351"/>
            <ac:graphicFrameMk id="4" creationId="{D6A4F40E-8D55-E6DB-0BB3-2AEE4D5708EE}"/>
          </ac:graphicFrameMkLst>
        </pc:graphicFrameChg>
        <pc:picChg chg="add del mod">
          <ac:chgData name="Liliana Cruz" userId="d68bffc1-c934-46e7-ab08-b3eacee57ab3" providerId="ADAL" clId="{6A16C7A1-DBFF-41FA-84E8-1295FC9ED61F}" dt="2022-08-10T21:33:17.030" v="3545" actId="478"/>
          <ac:picMkLst>
            <pc:docMk/>
            <pc:sldMk cId="2414603216" sldId="351"/>
            <ac:picMk id="6" creationId="{A59B3A5F-B25C-D53B-CD24-82E9052C77A2}"/>
          </ac:picMkLst>
        </pc:picChg>
      </pc:sldChg>
      <pc:sldChg chg="del">
        <pc:chgData name="Liliana Cruz" userId="d68bffc1-c934-46e7-ab08-b3eacee57ab3" providerId="ADAL" clId="{6A16C7A1-DBFF-41FA-84E8-1295FC9ED61F}" dt="2022-08-10T18:46:49.723" v="2284" actId="47"/>
        <pc:sldMkLst>
          <pc:docMk/>
          <pc:sldMk cId="1403234661" sldId="355"/>
        </pc:sldMkLst>
      </pc:sldChg>
      <pc:sldChg chg="addSp delSp modSp add mod ord">
        <pc:chgData name="Liliana Cruz" userId="d68bffc1-c934-46e7-ab08-b3eacee57ab3" providerId="ADAL" clId="{6A16C7A1-DBFF-41FA-84E8-1295FC9ED61F}" dt="2022-08-10T22:43:03.080" v="4938" actId="1038"/>
        <pc:sldMkLst>
          <pc:docMk/>
          <pc:sldMk cId="2409061338" sldId="356"/>
        </pc:sldMkLst>
        <pc:spChg chg="mod">
          <ac:chgData name="Liliana Cruz" userId="d68bffc1-c934-46e7-ab08-b3eacee57ab3" providerId="ADAL" clId="{6A16C7A1-DBFF-41FA-84E8-1295FC9ED61F}" dt="2022-08-10T21:57:47.761" v="3820" actId="1076"/>
          <ac:spMkLst>
            <pc:docMk/>
            <pc:sldMk cId="2409061338" sldId="356"/>
            <ac:spMk id="2" creationId="{A03AD0EC-40D7-229E-4B8A-FA09D1BFD465}"/>
          </ac:spMkLst>
        </pc:spChg>
        <pc:spChg chg="del">
          <ac:chgData name="Liliana Cruz" userId="d68bffc1-c934-46e7-ab08-b3eacee57ab3" providerId="ADAL" clId="{6A16C7A1-DBFF-41FA-84E8-1295FC9ED61F}" dt="2022-08-10T21:33:39.910" v="3553" actId="478"/>
          <ac:spMkLst>
            <pc:docMk/>
            <pc:sldMk cId="2409061338" sldId="356"/>
            <ac:spMk id="3" creationId="{021CEC86-973E-4E0B-5358-9B13A05A3C69}"/>
          </ac:spMkLst>
        </pc:spChg>
        <pc:spChg chg="add mod">
          <ac:chgData name="Liliana Cruz" userId="d68bffc1-c934-46e7-ab08-b3eacee57ab3" providerId="ADAL" clId="{6A16C7A1-DBFF-41FA-84E8-1295FC9ED61F}" dt="2022-08-10T21:14:03.595" v="3465" actId="164"/>
          <ac:spMkLst>
            <pc:docMk/>
            <pc:sldMk cId="2409061338" sldId="356"/>
            <ac:spMk id="5" creationId="{A32B2695-DED4-7914-CE94-E8766A5D5ADB}"/>
          </ac:spMkLst>
        </pc:spChg>
        <pc:spChg chg="add mod ord">
          <ac:chgData name="Liliana Cruz" userId="d68bffc1-c934-46e7-ab08-b3eacee57ab3" providerId="ADAL" clId="{6A16C7A1-DBFF-41FA-84E8-1295FC9ED61F}" dt="2022-08-10T21:57:11.363" v="3813" actId="1076"/>
          <ac:spMkLst>
            <pc:docMk/>
            <pc:sldMk cId="2409061338" sldId="356"/>
            <ac:spMk id="7" creationId="{085A8F54-DE60-ED1B-B279-7FAB94A69295}"/>
          </ac:spMkLst>
        </pc:spChg>
        <pc:spChg chg="add mod">
          <ac:chgData name="Liliana Cruz" userId="d68bffc1-c934-46e7-ab08-b3eacee57ab3" providerId="ADAL" clId="{6A16C7A1-DBFF-41FA-84E8-1295FC9ED61F}" dt="2022-08-10T22:43:03.080" v="4938" actId="1038"/>
          <ac:spMkLst>
            <pc:docMk/>
            <pc:sldMk cId="2409061338" sldId="356"/>
            <ac:spMk id="8" creationId="{BF464D61-1D61-9712-CF0A-9568317DC818}"/>
          </ac:spMkLst>
        </pc:spChg>
        <pc:spChg chg="add mod ord">
          <ac:chgData name="Liliana Cruz" userId="d68bffc1-c934-46e7-ab08-b3eacee57ab3" providerId="ADAL" clId="{6A16C7A1-DBFF-41FA-84E8-1295FC9ED61F}" dt="2022-08-10T21:57:39.156" v="3818" actId="167"/>
          <ac:spMkLst>
            <pc:docMk/>
            <pc:sldMk cId="2409061338" sldId="356"/>
            <ac:spMk id="9" creationId="{B6D2A6CC-0BAD-EAAF-7C2D-B9E884C5526C}"/>
          </ac:spMkLst>
        </pc:spChg>
        <pc:spChg chg="mod">
          <ac:chgData name="Liliana Cruz" userId="d68bffc1-c934-46e7-ab08-b3eacee57ab3" providerId="ADAL" clId="{6A16C7A1-DBFF-41FA-84E8-1295FC9ED61F}" dt="2022-08-10T21:50:31.600" v="3679" actId="20577"/>
          <ac:spMkLst>
            <pc:docMk/>
            <pc:sldMk cId="2409061338" sldId="356"/>
            <ac:spMk id="14" creationId="{AC42D937-1FFA-9DAD-C4F6-68DB033D4A08}"/>
          </ac:spMkLst>
        </pc:spChg>
        <pc:spChg chg="mod">
          <ac:chgData name="Liliana Cruz" userId="d68bffc1-c934-46e7-ab08-b3eacee57ab3" providerId="ADAL" clId="{6A16C7A1-DBFF-41FA-84E8-1295FC9ED61F}" dt="2022-08-10T21:52:04.344" v="3769" actId="1076"/>
          <ac:spMkLst>
            <pc:docMk/>
            <pc:sldMk cId="2409061338" sldId="356"/>
            <ac:spMk id="16" creationId="{C7168E50-CD7E-E763-D2C8-54B3F5520389}"/>
          </ac:spMkLst>
        </pc:spChg>
        <pc:spChg chg="mod">
          <ac:chgData name="Liliana Cruz" userId="d68bffc1-c934-46e7-ab08-b3eacee57ab3" providerId="ADAL" clId="{6A16C7A1-DBFF-41FA-84E8-1295FC9ED61F}" dt="2022-08-10T21:42:03.218" v="3623" actId="207"/>
          <ac:spMkLst>
            <pc:docMk/>
            <pc:sldMk cId="2409061338" sldId="356"/>
            <ac:spMk id="20" creationId="{C969E2FE-5379-D1DA-0549-D2B89B79BADC}"/>
          </ac:spMkLst>
        </pc:spChg>
        <pc:spChg chg="mod">
          <ac:chgData name="Liliana Cruz" userId="d68bffc1-c934-46e7-ab08-b3eacee57ab3" providerId="ADAL" clId="{6A16C7A1-DBFF-41FA-84E8-1295FC9ED61F}" dt="2022-08-10T19:39:32.835" v="3000" actId="207"/>
          <ac:spMkLst>
            <pc:docMk/>
            <pc:sldMk cId="2409061338" sldId="356"/>
            <ac:spMk id="21" creationId="{C291C9D5-5583-E662-CF37-AFF8EAF9BEC1}"/>
          </ac:spMkLst>
        </pc:spChg>
        <pc:spChg chg="mod">
          <ac:chgData name="Liliana Cruz" userId="d68bffc1-c934-46e7-ab08-b3eacee57ab3" providerId="ADAL" clId="{6A16C7A1-DBFF-41FA-84E8-1295FC9ED61F}" dt="2022-08-10T19:39:39.909" v="3004" actId="207"/>
          <ac:spMkLst>
            <pc:docMk/>
            <pc:sldMk cId="2409061338" sldId="356"/>
            <ac:spMk id="25" creationId="{1A3F8A57-A0C1-9C07-906A-FE1D3C8CE6E9}"/>
          </ac:spMkLst>
        </pc:spChg>
        <pc:spChg chg="add mod">
          <ac:chgData name="Liliana Cruz" userId="d68bffc1-c934-46e7-ab08-b3eacee57ab3" providerId="ADAL" clId="{6A16C7A1-DBFF-41FA-84E8-1295FC9ED61F}" dt="2022-08-10T21:14:03.595" v="3465" actId="164"/>
          <ac:spMkLst>
            <pc:docMk/>
            <pc:sldMk cId="2409061338" sldId="356"/>
            <ac:spMk id="28" creationId="{DEA99A9A-7AF1-D469-E98E-AA270E9A6A6F}"/>
          </ac:spMkLst>
        </pc:spChg>
        <pc:spChg chg="add mod">
          <ac:chgData name="Liliana Cruz" userId="d68bffc1-c934-46e7-ab08-b3eacee57ab3" providerId="ADAL" clId="{6A16C7A1-DBFF-41FA-84E8-1295FC9ED61F}" dt="2022-08-10T21:14:03.595" v="3465" actId="164"/>
          <ac:spMkLst>
            <pc:docMk/>
            <pc:sldMk cId="2409061338" sldId="356"/>
            <ac:spMk id="29" creationId="{B398C5D4-487C-07B3-3C0C-5417404E75AD}"/>
          </ac:spMkLst>
        </pc:spChg>
        <pc:spChg chg="add mod">
          <ac:chgData name="Liliana Cruz" userId="d68bffc1-c934-46e7-ab08-b3eacee57ab3" providerId="ADAL" clId="{6A16C7A1-DBFF-41FA-84E8-1295FC9ED61F}" dt="2022-08-10T21:14:03.595" v="3465" actId="164"/>
          <ac:spMkLst>
            <pc:docMk/>
            <pc:sldMk cId="2409061338" sldId="356"/>
            <ac:spMk id="30" creationId="{04FC789A-FDFF-B299-F312-6FD741B53FCB}"/>
          </ac:spMkLst>
        </pc:spChg>
        <pc:spChg chg="add mod ord">
          <ac:chgData name="Liliana Cruz" userId="d68bffc1-c934-46e7-ab08-b3eacee57ab3" providerId="ADAL" clId="{6A16C7A1-DBFF-41FA-84E8-1295FC9ED61F}" dt="2022-08-10T22:42:49.463" v="4934" actId="1037"/>
          <ac:spMkLst>
            <pc:docMk/>
            <pc:sldMk cId="2409061338" sldId="356"/>
            <ac:spMk id="31" creationId="{870DAECD-D311-A6DE-AC82-A7361A26DD55}"/>
          </ac:spMkLst>
        </pc:spChg>
        <pc:spChg chg="add del mod">
          <ac:chgData name="Liliana Cruz" userId="d68bffc1-c934-46e7-ab08-b3eacee57ab3" providerId="ADAL" clId="{6A16C7A1-DBFF-41FA-84E8-1295FC9ED61F}" dt="2022-08-10T22:43:00.928" v="4937" actId="1035"/>
          <ac:spMkLst>
            <pc:docMk/>
            <pc:sldMk cId="2409061338" sldId="356"/>
            <ac:spMk id="33" creationId="{A8840C71-1DEF-5A9D-71FD-AF4AF899C31C}"/>
          </ac:spMkLst>
        </pc:spChg>
        <pc:spChg chg="add del mod">
          <ac:chgData name="Liliana Cruz" userId="d68bffc1-c934-46e7-ab08-b3eacee57ab3" providerId="ADAL" clId="{6A16C7A1-DBFF-41FA-84E8-1295FC9ED61F}" dt="2022-08-10T21:50:09.596" v="3647"/>
          <ac:spMkLst>
            <pc:docMk/>
            <pc:sldMk cId="2409061338" sldId="356"/>
            <ac:spMk id="34" creationId="{86B3B8A9-CEAC-F5CD-0055-141B9A9D40C4}"/>
          </ac:spMkLst>
        </pc:spChg>
        <pc:grpChg chg="add del mod">
          <ac:chgData name="Liliana Cruz" userId="d68bffc1-c934-46e7-ab08-b3eacee57ab3" providerId="ADAL" clId="{6A16C7A1-DBFF-41FA-84E8-1295FC9ED61F}" dt="2022-08-10T21:35:53.351" v="3565" actId="478"/>
          <ac:grpSpMkLst>
            <pc:docMk/>
            <pc:sldMk cId="2409061338" sldId="356"/>
            <ac:grpSpMk id="6" creationId="{F4740383-8C75-FD39-4936-AAF0B76B055F}"/>
          </ac:grpSpMkLst>
        </pc:grpChg>
        <pc:graphicFrameChg chg="del">
          <ac:chgData name="Liliana Cruz" userId="d68bffc1-c934-46e7-ab08-b3eacee57ab3" providerId="ADAL" clId="{6A16C7A1-DBFF-41FA-84E8-1295FC9ED61F}" dt="2022-08-10T21:35:52.388" v="3564" actId="478"/>
          <ac:graphicFrameMkLst>
            <pc:docMk/>
            <pc:sldMk cId="2409061338" sldId="356"/>
            <ac:graphicFrameMk id="4" creationId="{4A2841C0-8EDC-9B70-8859-692E3497134B}"/>
          </ac:graphicFrameMkLst>
        </pc:graphicFrameChg>
        <pc:graphicFrameChg chg="add mod">
          <ac:chgData name="Liliana Cruz" userId="d68bffc1-c934-46e7-ab08-b3eacee57ab3" providerId="ADAL" clId="{6A16C7A1-DBFF-41FA-84E8-1295FC9ED61F}" dt="2022-08-10T21:58:28.046" v="3830" actId="255"/>
          <ac:graphicFrameMkLst>
            <pc:docMk/>
            <pc:sldMk cId="2409061338" sldId="356"/>
            <ac:graphicFrameMk id="32" creationId="{AEA0B406-36A9-6D01-B596-B060C417910A}"/>
          </ac:graphicFrameMkLst>
        </pc:graphicFrameChg>
      </pc:sldChg>
      <pc:sldChg chg="del">
        <pc:chgData name="Liliana Cruz" userId="d68bffc1-c934-46e7-ab08-b3eacee57ab3" providerId="ADAL" clId="{6A16C7A1-DBFF-41FA-84E8-1295FC9ED61F}" dt="2022-08-10T18:44:39.504" v="2259" actId="2696"/>
        <pc:sldMkLst>
          <pc:docMk/>
          <pc:sldMk cId="3508478441" sldId="356"/>
        </pc:sldMkLst>
      </pc:sldChg>
      <pc:sldChg chg="del">
        <pc:chgData name="Liliana Cruz" userId="d68bffc1-c934-46e7-ab08-b3eacee57ab3" providerId="ADAL" clId="{6A16C7A1-DBFF-41FA-84E8-1295FC9ED61F}" dt="2022-08-10T16:08:07.798" v="393" actId="47"/>
        <pc:sldMkLst>
          <pc:docMk/>
          <pc:sldMk cId="11544077" sldId="509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939594325" sldId="512"/>
        </pc:sldMkLst>
      </pc:sldChg>
      <pc:sldChg chg="addSp delSp modSp mod ord">
        <pc:chgData name="Liliana Cruz" userId="d68bffc1-c934-46e7-ab08-b3eacee57ab3" providerId="ADAL" clId="{6A16C7A1-DBFF-41FA-84E8-1295FC9ED61F}" dt="2022-08-10T18:46:28.116" v="2280"/>
        <pc:sldMkLst>
          <pc:docMk/>
          <pc:sldMk cId="2076440757" sldId="515"/>
        </pc:sldMkLst>
        <pc:spChg chg="del mod">
          <ac:chgData name="Liliana Cruz" userId="d68bffc1-c934-46e7-ab08-b3eacee57ab3" providerId="ADAL" clId="{6A16C7A1-DBFF-41FA-84E8-1295FC9ED61F}" dt="2022-08-10T18:46:25.979" v="2278" actId="478"/>
          <ac:spMkLst>
            <pc:docMk/>
            <pc:sldMk cId="2076440757" sldId="515"/>
            <ac:spMk id="3" creationId="{26301E76-00D1-425E-EB7B-F715275EB0FA}"/>
          </ac:spMkLst>
        </pc:spChg>
        <pc:spChg chg="add del mod">
          <ac:chgData name="Liliana Cruz" userId="d68bffc1-c934-46e7-ab08-b3eacee57ab3" providerId="ADAL" clId="{6A16C7A1-DBFF-41FA-84E8-1295FC9ED61F}" dt="2022-08-10T18:46:27.814" v="2279" actId="478"/>
          <ac:spMkLst>
            <pc:docMk/>
            <pc:sldMk cId="2076440757" sldId="515"/>
            <ac:spMk id="4" creationId="{FC753F54-42AD-05C0-3C34-72681B7DA305}"/>
          </ac:spMkLst>
        </pc:spChg>
        <pc:spChg chg="del">
          <ac:chgData name="Liliana Cruz" userId="d68bffc1-c934-46e7-ab08-b3eacee57ab3" providerId="ADAL" clId="{6A16C7A1-DBFF-41FA-84E8-1295FC9ED61F}" dt="2022-08-10T18:46:15.275" v="2275" actId="478"/>
          <ac:spMkLst>
            <pc:docMk/>
            <pc:sldMk cId="2076440757" sldId="515"/>
            <ac:spMk id="6" creationId="{4DD8DA19-A3DF-C0DC-14EA-7C7AC4AB323B}"/>
          </ac:spMkLst>
        </pc:spChg>
        <pc:spChg chg="add mod">
          <ac:chgData name="Liliana Cruz" userId="d68bffc1-c934-46e7-ab08-b3eacee57ab3" providerId="ADAL" clId="{6A16C7A1-DBFF-41FA-84E8-1295FC9ED61F}" dt="2022-08-10T18:46:15.489" v="2276"/>
          <ac:spMkLst>
            <pc:docMk/>
            <pc:sldMk cId="2076440757" sldId="515"/>
            <ac:spMk id="7" creationId="{9047731B-EA81-1ABA-A0CB-7272DFF444FF}"/>
          </ac:spMkLst>
        </pc:spChg>
        <pc:spChg chg="add mod">
          <ac:chgData name="Liliana Cruz" userId="d68bffc1-c934-46e7-ab08-b3eacee57ab3" providerId="ADAL" clId="{6A16C7A1-DBFF-41FA-84E8-1295FC9ED61F}" dt="2022-08-10T18:46:28.116" v="2280"/>
          <ac:spMkLst>
            <pc:docMk/>
            <pc:sldMk cId="2076440757" sldId="515"/>
            <ac:spMk id="8" creationId="{90080934-1A0E-25BC-62F9-B41B71F6FADF}"/>
          </ac:spMkLst>
        </pc:spChg>
        <pc:spChg chg="add mod">
          <ac:chgData name="Liliana Cruz" userId="d68bffc1-c934-46e7-ab08-b3eacee57ab3" providerId="ADAL" clId="{6A16C7A1-DBFF-41FA-84E8-1295FC9ED61F}" dt="2022-08-10T18:46:28.116" v="2280"/>
          <ac:spMkLst>
            <pc:docMk/>
            <pc:sldMk cId="2076440757" sldId="515"/>
            <ac:spMk id="9" creationId="{3EAD0187-4CDE-E674-5335-A99EF8ECF554}"/>
          </ac:spMkLst>
        </pc:spChg>
        <pc:cxnChg chg="mod">
          <ac:chgData name="Liliana Cruz" userId="d68bffc1-c934-46e7-ab08-b3eacee57ab3" providerId="ADAL" clId="{6A16C7A1-DBFF-41FA-84E8-1295FC9ED61F}" dt="2022-08-10T18:43:19.222" v="2248" actId="1037"/>
          <ac:cxnSpMkLst>
            <pc:docMk/>
            <pc:sldMk cId="2076440757" sldId="515"/>
            <ac:cxnSpMk id="19" creationId="{66D4D63C-069A-1881-B132-F162044BCE50}"/>
          </ac:cxnSpMkLst>
        </pc:cxn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427022813" sldId="516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2451550644" sldId="517"/>
        </pc:sldMkLst>
      </pc:sldChg>
      <pc:sldChg chg="addSp modSp add del ord">
        <pc:chgData name="Liliana Cruz" userId="d68bffc1-c934-46e7-ab08-b3eacee57ab3" providerId="ADAL" clId="{6A16C7A1-DBFF-41FA-84E8-1295FC9ED61F}" dt="2022-08-10T18:46:30.294" v="2281" actId="47"/>
        <pc:sldMkLst>
          <pc:docMk/>
          <pc:sldMk cId="158600768" sldId="518"/>
        </pc:sldMkLst>
        <pc:spChg chg="add mod">
          <ac:chgData name="Liliana Cruz" userId="d68bffc1-c934-46e7-ab08-b3eacee57ab3" providerId="ADAL" clId="{6A16C7A1-DBFF-41FA-84E8-1295FC9ED61F}" dt="2022-08-10T18:46:20.406" v="2277"/>
          <ac:spMkLst>
            <pc:docMk/>
            <pc:sldMk cId="158600768" sldId="518"/>
            <ac:spMk id="7" creationId="{3EE0631A-0197-6974-11BD-5D790B2B8213}"/>
          </ac:spMkLst>
        </pc:sp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760626418" sldId="519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224112678" sldId="520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704743774" sldId="521"/>
        </pc:sldMkLst>
      </pc:sldChg>
      <pc:sldChg chg="addSp delSp modSp mod ord">
        <pc:chgData name="Liliana Cruz" userId="d68bffc1-c934-46e7-ab08-b3eacee57ab3" providerId="ADAL" clId="{6A16C7A1-DBFF-41FA-84E8-1295FC9ED61F}" dt="2022-08-10T20:57:37.865" v="3411" actId="1076"/>
        <pc:sldMkLst>
          <pc:docMk/>
          <pc:sldMk cId="1753884835" sldId="522"/>
        </pc:sldMkLst>
        <pc:spChg chg="mod">
          <ac:chgData name="Liliana Cruz" userId="d68bffc1-c934-46e7-ab08-b3eacee57ab3" providerId="ADAL" clId="{6A16C7A1-DBFF-41FA-84E8-1295FC9ED61F}" dt="2022-08-10T16:16:41.896" v="613" actId="1038"/>
          <ac:spMkLst>
            <pc:docMk/>
            <pc:sldMk cId="1753884835" sldId="522"/>
            <ac:spMk id="92" creationId="{5A2EEEF7-A8C1-6733-7C8F-4AF7A57A193A}"/>
          </ac:spMkLst>
        </pc:spChg>
        <pc:spChg chg="add mod">
          <ac:chgData name="Liliana Cruz" userId="d68bffc1-c934-46e7-ab08-b3eacee57ab3" providerId="ADAL" clId="{6A16C7A1-DBFF-41FA-84E8-1295FC9ED61F}" dt="2022-08-10T16:16:16.796" v="558" actId="1076"/>
          <ac:spMkLst>
            <pc:docMk/>
            <pc:sldMk cId="1753884835" sldId="522"/>
            <ac:spMk id="96" creationId="{28080362-0F51-DCF4-618D-37F6CEB8F484}"/>
          </ac:spMkLst>
        </pc:spChg>
        <pc:spChg chg="add mod">
          <ac:chgData name="Liliana Cruz" userId="d68bffc1-c934-46e7-ab08-b3eacee57ab3" providerId="ADAL" clId="{6A16C7A1-DBFF-41FA-84E8-1295FC9ED61F}" dt="2022-08-10T16:16:23.143" v="560" actId="1076"/>
          <ac:spMkLst>
            <pc:docMk/>
            <pc:sldMk cId="1753884835" sldId="522"/>
            <ac:spMk id="97" creationId="{E776EE74-7604-F493-072A-D9AF2A10B6EA}"/>
          </ac:spMkLst>
        </pc:spChg>
        <pc:spChg chg="add mod">
          <ac:chgData name="Liliana Cruz" userId="d68bffc1-c934-46e7-ab08-b3eacee57ab3" providerId="ADAL" clId="{6A16C7A1-DBFF-41FA-84E8-1295FC9ED61F}" dt="2022-08-10T20:57:11.494" v="3403" actId="20577"/>
          <ac:spMkLst>
            <pc:docMk/>
            <pc:sldMk cId="1753884835" sldId="522"/>
            <ac:spMk id="98" creationId="{9140AB3E-5231-BBBE-7203-E7DDB1F3A74C}"/>
          </ac:spMkLst>
        </pc:spChg>
        <pc:spChg chg="add del mod">
          <ac:chgData name="Liliana Cruz" userId="d68bffc1-c934-46e7-ab08-b3eacee57ab3" providerId="ADAL" clId="{6A16C7A1-DBFF-41FA-84E8-1295FC9ED61F}" dt="2022-08-10T20:44:40.431" v="3306" actId="21"/>
          <ac:spMkLst>
            <pc:docMk/>
            <pc:sldMk cId="1753884835" sldId="522"/>
            <ac:spMk id="99" creationId="{0B7B157F-97F9-2675-AE22-7157511045FB}"/>
          </ac:spMkLst>
        </pc:spChg>
        <pc:spChg chg="add mod">
          <ac:chgData name="Liliana Cruz" userId="d68bffc1-c934-46e7-ab08-b3eacee57ab3" providerId="ADAL" clId="{6A16C7A1-DBFF-41FA-84E8-1295FC9ED61F}" dt="2022-08-10T20:44:22.712" v="3305" actId="1076"/>
          <ac:spMkLst>
            <pc:docMk/>
            <pc:sldMk cId="1753884835" sldId="522"/>
            <ac:spMk id="100" creationId="{FEF3805D-892F-E490-F040-B115AE0229FD}"/>
          </ac:spMkLst>
        </pc:spChg>
        <pc:spChg chg="add mod">
          <ac:chgData name="Liliana Cruz" userId="d68bffc1-c934-46e7-ab08-b3eacee57ab3" providerId="ADAL" clId="{6A16C7A1-DBFF-41FA-84E8-1295FC9ED61F}" dt="2022-08-10T20:57:06.950" v="3401" actId="20577"/>
          <ac:spMkLst>
            <pc:docMk/>
            <pc:sldMk cId="1753884835" sldId="522"/>
            <ac:spMk id="101" creationId="{5E516B15-1D41-31E1-E5FC-AB8681D4C279}"/>
          </ac:spMkLst>
        </pc:spChg>
        <pc:spChg chg="add mod">
          <ac:chgData name="Liliana Cruz" userId="d68bffc1-c934-46e7-ab08-b3eacee57ab3" providerId="ADAL" clId="{6A16C7A1-DBFF-41FA-84E8-1295FC9ED61F}" dt="2022-08-10T20:56:38.315" v="3388" actId="20577"/>
          <ac:spMkLst>
            <pc:docMk/>
            <pc:sldMk cId="1753884835" sldId="522"/>
            <ac:spMk id="102" creationId="{243FDA47-C9B7-E093-4F5C-A7909A7B8831}"/>
          </ac:spMkLst>
        </pc:spChg>
        <pc:spChg chg="add mod">
          <ac:chgData name="Liliana Cruz" userId="d68bffc1-c934-46e7-ab08-b3eacee57ab3" providerId="ADAL" clId="{6A16C7A1-DBFF-41FA-84E8-1295FC9ED61F}" dt="2022-08-10T20:56:58.837" v="3397" actId="20577"/>
          <ac:spMkLst>
            <pc:docMk/>
            <pc:sldMk cId="1753884835" sldId="522"/>
            <ac:spMk id="103" creationId="{F6169CC4-71DE-9AD5-4142-0432D8EDADF9}"/>
          </ac:spMkLst>
        </pc:spChg>
        <pc:spChg chg="add mod">
          <ac:chgData name="Liliana Cruz" userId="d68bffc1-c934-46e7-ab08-b3eacee57ab3" providerId="ADAL" clId="{6A16C7A1-DBFF-41FA-84E8-1295FC9ED61F}" dt="2022-08-10T20:57:23.775" v="3407" actId="20577"/>
          <ac:spMkLst>
            <pc:docMk/>
            <pc:sldMk cId="1753884835" sldId="522"/>
            <ac:spMk id="104" creationId="{7BBC8637-8977-8939-A6D9-49478285F46B}"/>
          </ac:spMkLst>
        </pc:spChg>
        <pc:spChg chg="mod">
          <ac:chgData name="Liliana Cruz" userId="d68bffc1-c934-46e7-ab08-b3eacee57ab3" providerId="ADAL" clId="{6A16C7A1-DBFF-41FA-84E8-1295FC9ED61F}" dt="2022-08-10T20:36:14.939" v="3273" actId="108"/>
          <ac:spMkLst>
            <pc:docMk/>
            <pc:sldMk cId="1753884835" sldId="522"/>
            <ac:spMk id="150" creationId="{687D3D4F-C8B2-7F9F-D3B8-E8F4EF84406E}"/>
          </ac:spMkLst>
        </pc:spChg>
        <pc:spChg chg="del">
          <ac:chgData name="Liliana Cruz" userId="d68bffc1-c934-46e7-ab08-b3eacee57ab3" providerId="ADAL" clId="{6A16C7A1-DBFF-41FA-84E8-1295FC9ED61F}" dt="2022-08-10T20:44:17.279" v="3303" actId="478"/>
          <ac:spMkLst>
            <pc:docMk/>
            <pc:sldMk cId="1753884835" sldId="522"/>
            <ac:spMk id="204" creationId="{A75837CE-FD8F-66AA-7B62-936E7136C0DD}"/>
          </ac:spMkLst>
        </pc:spChg>
        <pc:spChg chg="mod">
          <ac:chgData name="Liliana Cruz" userId="d68bffc1-c934-46e7-ab08-b3eacee57ab3" providerId="ADAL" clId="{6A16C7A1-DBFF-41FA-84E8-1295FC9ED61F}" dt="2022-08-10T20:36:20.603" v="3274" actId="108"/>
          <ac:spMkLst>
            <pc:docMk/>
            <pc:sldMk cId="1753884835" sldId="522"/>
            <ac:spMk id="205" creationId="{BD568E68-9443-221E-C82E-98477937FC33}"/>
          </ac:spMkLst>
        </pc:spChg>
        <pc:spChg chg="mod">
          <ac:chgData name="Liliana Cruz" userId="d68bffc1-c934-46e7-ab08-b3eacee57ab3" providerId="ADAL" clId="{6A16C7A1-DBFF-41FA-84E8-1295FC9ED61F}" dt="2022-08-10T20:49:46.060" v="3376" actId="1076"/>
          <ac:spMkLst>
            <pc:docMk/>
            <pc:sldMk cId="1753884835" sldId="522"/>
            <ac:spMk id="221" creationId="{43C5CBB6-D8A8-2F71-8370-9B42C5F7E4AB}"/>
          </ac:spMkLst>
        </pc:spChg>
        <pc:spChg chg="mod">
          <ac:chgData name="Liliana Cruz" userId="d68bffc1-c934-46e7-ab08-b3eacee57ab3" providerId="ADAL" clId="{6A16C7A1-DBFF-41FA-84E8-1295FC9ED61F}" dt="2022-08-10T20:57:37.865" v="3411" actId="1076"/>
          <ac:spMkLst>
            <pc:docMk/>
            <pc:sldMk cId="1753884835" sldId="522"/>
            <ac:spMk id="222" creationId="{B3106707-DFA5-AFA9-129F-9E480EEA1D68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3" creationId="{E4878CDF-2B7F-117A-2A5E-B10C8EB8ECDB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4" creationId="{D20ADA6D-D56A-D511-7934-E2E932993DA3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5" creationId="{3F9F566C-9467-B049-4953-7B650F25B2D0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6" creationId="{1611D873-31EE-535B-EDE7-F160B562D6B1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7" creationId="{CF4A76B4-0C4B-7B98-6EA9-F9865698EF7A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8" creationId="{35131B3D-0EFB-A608-D411-2B7BB333DAD2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29" creationId="{0104509E-4EFB-BE50-1F5E-285D970BB212}"/>
          </ac:spMkLst>
        </pc:spChg>
        <pc:spChg chg="mod">
          <ac:chgData name="Liliana Cruz" userId="d68bffc1-c934-46e7-ab08-b3eacee57ab3" providerId="ADAL" clId="{6A16C7A1-DBFF-41FA-84E8-1295FC9ED61F}" dt="2022-08-10T16:14:50.343" v="529" actId="1076"/>
          <ac:spMkLst>
            <pc:docMk/>
            <pc:sldMk cId="1753884835" sldId="522"/>
            <ac:spMk id="231" creationId="{A34D1228-BC45-B243-1D01-106D7D95C6E0}"/>
          </ac:spMkLst>
        </pc:spChg>
        <pc:spChg chg="mod">
          <ac:chgData name="Liliana Cruz" userId="d68bffc1-c934-46e7-ab08-b3eacee57ab3" providerId="ADAL" clId="{6A16C7A1-DBFF-41FA-84E8-1295FC9ED61F}" dt="2022-08-10T16:14:50.343" v="529" actId="1076"/>
          <ac:spMkLst>
            <pc:docMk/>
            <pc:sldMk cId="1753884835" sldId="522"/>
            <ac:spMk id="234" creationId="{CA663F42-4EF1-083D-2C80-1C2FEDC60E10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35" creationId="{EDAFBA85-194F-7AA8-0714-E95F43CD85EE}"/>
          </ac:spMkLst>
        </pc:spChg>
        <pc:spChg chg="mod">
          <ac:chgData name="Liliana Cruz" userId="d68bffc1-c934-46e7-ab08-b3eacee57ab3" providerId="ADAL" clId="{6A16C7A1-DBFF-41FA-84E8-1295FC9ED61F}" dt="2022-08-10T16:15:37.183" v="542" actId="1038"/>
          <ac:spMkLst>
            <pc:docMk/>
            <pc:sldMk cId="1753884835" sldId="522"/>
            <ac:spMk id="236" creationId="{99840428-D371-6FC2-7B1E-BEA1F4911679}"/>
          </ac:spMkLst>
        </pc:spChg>
        <pc:spChg chg="mod topLvl">
          <ac:chgData name="Liliana Cruz" userId="d68bffc1-c934-46e7-ab08-b3eacee57ab3" providerId="ADAL" clId="{6A16C7A1-DBFF-41FA-84E8-1295FC9ED61F}" dt="2022-08-10T20:45:18.741" v="3345" actId="1035"/>
          <ac:spMkLst>
            <pc:docMk/>
            <pc:sldMk cId="1753884835" sldId="522"/>
            <ac:spMk id="238" creationId="{A961B640-8EE8-3DD5-08FD-266C6358F106}"/>
          </ac:spMkLst>
        </pc:spChg>
        <pc:spChg chg="mod topLvl">
          <ac:chgData name="Liliana Cruz" userId="d68bffc1-c934-46e7-ab08-b3eacee57ab3" providerId="ADAL" clId="{6A16C7A1-DBFF-41FA-84E8-1295FC9ED61F}" dt="2022-08-10T20:57:29.883" v="3409" actId="1076"/>
          <ac:spMkLst>
            <pc:docMk/>
            <pc:sldMk cId="1753884835" sldId="522"/>
            <ac:spMk id="239" creationId="{9EC4CE8F-853D-1A84-D71D-C0FD65CC8D51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0" creationId="{45022F3F-89AA-90C6-250C-AA12CD102C4A}"/>
          </ac:spMkLst>
        </pc:spChg>
        <pc:spChg chg="mod or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1" creationId="{97D29979-B65F-636D-8459-E24BF3624EBD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2" creationId="{303FBAF2-07E9-B63F-70BA-B51E479F007E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3" creationId="{1ED70D8B-B618-CB60-5CE8-E16FFE23F85A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4" creationId="{D1DA9CA8-FB6E-C23C-3C62-86C205183728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5" creationId="{64682C69-3113-00C1-E983-88286E7553BC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46" creationId="{1DFA2D74-22B1-107E-FDE5-E1CE4BF09BBD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48" creationId="{22316210-AE9E-1A30-CF94-9BEB1E432F2E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51" creationId="{9AF67046-9360-319E-DA5D-3A409947EBE8}"/>
          </ac:spMkLst>
        </pc:spChg>
        <pc:spChg chg="mod ord topLvl">
          <ac:chgData name="Liliana Cruz" userId="d68bffc1-c934-46e7-ab08-b3eacee57ab3" providerId="ADAL" clId="{6A16C7A1-DBFF-41FA-84E8-1295FC9ED61F}" dt="2022-08-10T16:16:10.257" v="556" actId="1076"/>
          <ac:spMkLst>
            <pc:docMk/>
            <pc:sldMk cId="1753884835" sldId="522"/>
            <ac:spMk id="252" creationId="{273E806B-C2EA-4CD6-DA38-43AB06BA13B3}"/>
          </ac:spMkLst>
        </pc:spChg>
        <pc:spChg chg="mod topLvl">
          <ac:chgData name="Liliana Cruz" userId="d68bffc1-c934-46e7-ab08-b3eacee57ab3" providerId="ADAL" clId="{6A16C7A1-DBFF-41FA-84E8-1295FC9ED61F}" dt="2022-08-10T16:16:01.078" v="554" actId="165"/>
          <ac:spMkLst>
            <pc:docMk/>
            <pc:sldMk cId="1753884835" sldId="522"/>
            <ac:spMk id="253" creationId="{97D307B3-0596-F7ED-0A83-FC6D05D5289D}"/>
          </ac:spMkLst>
        </pc:spChg>
        <pc:spChg chg="mod">
          <ac:chgData name="Liliana Cruz" userId="d68bffc1-c934-46e7-ab08-b3eacee57ab3" providerId="ADAL" clId="{6A16C7A1-DBFF-41FA-84E8-1295FC9ED61F}" dt="2022-08-10T20:46:06.221" v="3359" actId="1076"/>
          <ac:spMkLst>
            <pc:docMk/>
            <pc:sldMk cId="1753884835" sldId="522"/>
            <ac:spMk id="267" creationId="{994B0869-1F2A-1F50-D789-584B9B20CD45}"/>
          </ac:spMkLst>
        </pc:spChg>
        <pc:spChg chg="mod">
          <ac:chgData name="Liliana Cruz" userId="d68bffc1-c934-46e7-ab08-b3eacee57ab3" providerId="ADAL" clId="{6A16C7A1-DBFF-41FA-84E8-1295FC9ED61F}" dt="2022-08-10T20:57:33.871" v="3410" actId="1076"/>
          <ac:spMkLst>
            <pc:docMk/>
            <pc:sldMk cId="1753884835" sldId="522"/>
            <ac:spMk id="268" creationId="{993D714C-75A6-5E91-08E7-0982C24FFA03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69" creationId="{74DEEAC8-0CDD-CE4E-BF69-88E2CF25DBE8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0" creationId="{C8304B26-CF34-C2BF-2B32-6F36BA30FC5B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1" creationId="{632AEF16-F828-33EC-99DC-BE886E28FEF5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2" creationId="{EBBDAC60-3BDE-CEB7-A174-4C4C0CAB608D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3" creationId="{2B060C4B-5C81-F7C3-7747-6A25940D1000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4" creationId="{846A521A-9E73-B50B-EA2A-ED84878E1A0F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5" creationId="{C2F65DBF-4662-4EF3-B0AD-1DD45907D23F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77" creationId="{3CF4B3EA-AAC0-D2D6-D1C5-A517B2A3571C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80" creationId="{93B70A14-CDED-CDD4-69CE-627F9736A547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81" creationId="{6775006E-0732-BC0A-E662-0BBD42C8D120}"/>
          </ac:spMkLst>
        </pc:spChg>
        <pc:spChg chg="mod">
          <ac:chgData name="Liliana Cruz" userId="d68bffc1-c934-46e7-ab08-b3eacee57ab3" providerId="ADAL" clId="{6A16C7A1-DBFF-41FA-84E8-1295FC9ED61F}" dt="2022-08-10T16:14:43.729" v="528" actId="1038"/>
          <ac:spMkLst>
            <pc:docMk/>
            <pc:sldMk cId="1753884835" sldId="522"/>
            <ac:spMk id="282" creationId="{AE6E947E-A374-CF9F-9042-4E2186E99E0E}"/>
          </ac:spMkLst>
        </pc:spChg>
        <pc:grpChg chg="add mod">
          <ac:chgData name="Liliana Cruz" userId="d68bffc1-c934-46e7-ab08-b3eacee57ab3" providerId="ADAL" clId="{6A16C7A1-DBFF-41FA-84E8-1295FC9ED61F}" dt="2022-08-10T16:15:37.183" v="542" actId="1038"/>
          <ac:grpSpMkLst>
            <pc:docMk/>
            <pc:sldMk cId="1753884835" sldId="522"/>
            <ac:grpSpMk id="2" creationId="{6CB22205-4FD6-A18B-AEC9-6A63EFA337F1}"/>
          </ac:grpSpMkLst>
        </pc:grpChg>
        <pc:grpChg chg="add del mod">
          <ac:chgData name="Liliana Cruz" userId="d68bffc1-c934-46e7-ab08-b3eacee57ab3" providerId="ADAL" clId="{6A16C7A1-DBFF-41FA-84E8-1295FC9ED61F}" dt="2022-08-10T16:16:01.078" v="554" actId="165"/>
          <ac:grpSpMkLst>
            <pc:docMk/>
            <pc:sldMk cId="1753884835" sldId="522"/>
            <ac:grpSpMk id="4" creationId="{EEE81951-2E28-7F11-047B-3F456A97661A}"/>
          </ac:grpSpMkLst>
        </pc:grpChg>
        <pc:grpChg chg="add mod">
          <ac:chgData name="Liliana Cruz" userId="d68bffc1-c934-46e7-ab08-b3eacee57ab3" providerId="ADAL" clId="{6A16C7A1-DBFF-41FA-84E8-1295FC9ED61F}" dt="2022-08-10T16:14:43.729" v="528" actId="1038"/>
          <ac:grpSpMkLst>
            <pc:docMk/>
            <pc:sldMk cId="1753884835" sldId="522"/>
            <ac:grpSpMk id="5" creationId="{727B87C3-ADE6-E37A-B713-184B2503B86A}"/>
          </ac:grpSpMkLst>
        </pc:grpChg>
        <pc:grpChg chg="mod ord">
          <ac:chgData name="Liliana Cruz" userId="d68bffc1-c934-46e7-ab08-b3eacee57ab3" providerId="ADAL" clId="{6A16C7A1-DBFF-41FA-84E8-1295FC9ED61F}" dt="2022-08-10T16:15:40.286" v="548" actId="1038"/>
          <ac:grpSpMkLst>
            <pc:docMk/>
            <pc:sldMk cId="1753884835" sldId="522"/>
            <ac:grpSpMk id="230" creationId="{181E1F00-0448-2332-327A-D661867ABD68}"/>
          </ac:grpSpMkLst>
        </pc:grpChg>
        <pc:grpChg chg="mod">
          <ac:chgData name="Liliana Cruz" userId="d68bffc1-c934-46e7-ab08-b3eacee57ab3" providerId="ADAL" clId="{6A16C7A1-DBFF-41FA-84E8-1295FC9ED61F}" dt="2022-08-10T16:14:50.343" v="529" actId="1076"/>
          <ac:grpSpMkLst>
            <pc:docMk/>
            <pc:sldMk cId="1753884835" sldId="522"/>
            <ac:grpSpMk id="232" creationId="{F274E3F1-DF7C-09A6-1287-AF0990FB82CA}"/>
          </ac:grpSpMkLst>
        </pc:grpChg>
        <pc:grpChg chg="mod ord">
          <ac:chgData name="Liliana Cruz" userId="d68bffc1-c934-46e7-ab08-b3eacee57ab3" providerId="ADAL" clId="{6A16C7A1-DBFF-41FA-84E8-1295FC9ED61F}" dt="2022-08-10T16:15:17.965" v="536" actId="166"/>
          <ac:grpSpMkLst>
            <pc:docMk/>
            <pc:sldMk cId="1753884835" sldId="522"/>
            <ac:grpSpMk id="247" creationId="{F078F549-7E7A-62B8-36BA-6615F2AE8131}"/>
          </ac:grpSpMkLst>
        </pc:grpChg>
        <pc:grpChg chg="mod">
          <ac:chgData name="Liliana Cruz" userId="d68bffc1-c934-46e7-ab08-b3eacee57ab3" providerId="ADAL" clId="{6A16C7A1-DBFF-41FA-84E8-1295FC9ED61F}" dt="2022-08-10T16:14:43.729" v="528" actId="1038"/>
          <ac:grpSpMkLst>
            <pc:docMk/>
            <pc:sldMk cId="1753884835" sldId="522"/>
            <ac:grpSpMk id="249" creationId="{1D8FDD07-A8D0-6DC4-96C8-7C364CA16A11}"/>
          </ac:grpSpMkLst>
        </pc:grpChg>
        <pc:grpChg chg="mod ord">
          <ac:chgData name="Liliana Cruz" userId="d68bffc1-c934-46e7-ab08-b3eacee57ab3" providerId="ADAL" clId="{6A16C7A1-DBFF-41FA-84E8-1295FC9ED61F}" dt="2022-08-10T16:15:22.178" v="537" actId="166"/>
          <ac:grpSpMkLst>
            <pc:docMk/>
            <pc:sldMk cId="1753884835" sldId="522"/>
            <ac:grpSpMk id="276" creationId="{86DC19B2-AE86-DB16-BC16-8F59C19D13DA}"/>
          </ac:grpSpMkLst>
        </pc:grpChg>
        <pc:grpChg chg="mod">
          <ac:chgData name="Liliana Cruz" userId="d68bffc1-c934-46e7-ab08-b3eacee57ab3" providerId="ADAL" clId="{6A16C7A1-DBFF-41FA-84E8-1295FC9ED61F}" dt="2022-08-10T16:14:43.729" v="528" actId="1038"/>
          <ac:grpSpMkLst>
            <pc:docMk/>
            <pc:sldMk cId="1753884835" sldId="522"/>
            <ac:grpSpMk id="278" creationId="{71BBC631-B04F-878A-A920-E2CB5818254A}"/>
          </ac:grpSpMkLst>
        </pc:grpChg>
        <pc:picChg chg="mod">
          <ac:chgData name="Liliana Cruz" userId="d68bffc1-c934-46e7-ab08-b3eacee57ab3" providerId="ADAL" clId="{6A16C7A1-DBFF-41FA-84E8-1295FC9ED61F}" dt="2022-08-10T16:14:50.343" v="529" actId="1076"/>
          <ac:picMkLst>
            <pc:docMk/>
            <pc:sldMk cId="1753884835" sldId="522"/>
            <ac:picMk id="233" creationId="{056ECC42-DD9D-D4EA-14F4-5EDBFEEDA68A}"/>
          </ac:picMkLst>
        </pc:picChg>
        <pc:picChg chg="mod">
          <ac:chgData name="Liliana Cruz" userId="d68bffc1-c934-46e7-ab08-b3eacee57ab3" providerId="ADAL" clId="{6A16C7A1-DBFF-41FA-84E8-1295FC9ED61F}" dt="2022-08-10T16:14:43.729" v="528" actId="1038"/>
          <ac:picMkLst>
            <pc:docMk/>
            <pc:sldMk cId="1753884835" sldId="522"/>
            <ac:picMk id="250" creationId="{A4773DE1-9689-2E5C-FA7E-8439B4DD3EC5}"/>
          </ac:picMkLst>
        </pc:picChg>
        <pc:picChg chg="mod">
          <ac:chgData name="Liliana Cruz" userId="d68bffc1-c934-46e7-ab08-b3eacee57ab3" providerId="ADAL" clId="{6A16C7A1-DBFF-41FA-84E8-1295FC9ED61F}" dt="2022-08-10T16:14:43.729" v="528" actId="1038"/>
          <ac:picMkLst>
            <pc:docMk/>
            <pc:sldMk cId="1753884835" sldId="522"/>
            <ac:picMk id="279" creationId="{32262F96-530F-FA8E-3A6C-2B34B991812A}"/>
          </ac:picMkLst>
        </pc:picChg>
        <pc:picChg chg="mod">
          <ac:chgData name="Liliana Cruz" userId="d68bffc1-c934-46e7-ab08-b3eacee57ab3" providerId="ADAL" clId="{6A16C7A1-DBFF-41FA-84E8-1295FC9ED61F}" dt="2022-08-10T16:14:43.729" v="528" actId="1038"/>
          <ac:picMkLst>
            <pc:docMk/>
            <pc:sldMk cId="1753884835" sldId="522"/>
            <ac:picMk id="285" creationId="{B793F1C4-7460-6DF6-0B6E-42D268F3BD21}"/>
          </ac:picMkLst>
        </pc:picChg>
        <pc:picChg chg="mod">
          <ac:chgData name="Liliana Cruz" userId="d68bffc1-c934-46e7-ab08-b3eacee57ab3" providerId="ADAL" clId="{6A16C7A1-DBFF-41FA-84E8-1295FC9ED61F}" dt="2022-08-10T16:15:37.183" v="542" actId="1038"/>
          <ac:picMkLst>
            <pc:docMk/>
            <pc:sldMk cId="1753884835" sldId="522"/>
            <ac:picMk id="1028" creationId="{F3E9E480-1901-CB63-4888-ED955BBFE8DC}"/>
          </ac:picMkLst>
        </pc:picChg>
        <pc:picChg chg="mod topLvl">
          <ac:chgData name="Liliana Cruz" userId="d68bffc1-c934-46e7-ab08-b3eacee57ab3" providerId="ADAL" clId="{6A16C7A1-DBFF-41FA-84E8-1295FC9ED61F}" dt="2022-08-10T16:16:01.078" v="554" actId="165"/>
          <ac:picMkLst>
            <pc:docMk/>
            <pc:sldMk cId="1753884835" sldId="522"/>
            <ac:picMk id="1030" creationId="{770D9116-79D5-A609-29E3-BF0BA99860AD}"/>
          </ac:picMkLst>
        </pc:pic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607610251" sldId="523"/>
        </pc:sldMkLst>
      </pc:sldChg>
      <pc:sldChg chg="addSp modSp add mod">
        <pc:chgData name="Liliana Cruz" userId="d68bffc1-c934-46e7-ab08-b3eacee57ab3" providerId="ADAL" clId="{6A16C7A1-DBFF-41FA-84E8-1295FC9ED61F}" dt="2022-08-10T18:39:10.844" v="2149" actId="29295"/>
        <pc:sldMkLst>
          <pc:docMk/>
          <pc:sldMk cId="2340541244" sldId="524"/>
        </pc:sldMkLst>
        <pc:spChg chg="add mod">
          <ac:chgData name="Liliana Cruz" userId="d68bffc1-c934-46e7-ab08-b3eacee57ab3" providerId="ADAL" clId="{6A16C7A1-DBFF-41FA-84E8-1295FC9ED61F}" dt="2022-08-10T18:37:54.643" v="2133" actId="1035"/>
          <ac:spMkLst>
            <pc:docMk/>
            <pc:sldMk cId="2340541244" sldId="524"/>
            <ac:spMk id="2" creationId="{20C64F95-3B9A-6F8F-C672-D7EE9950CD55}"/>
          </ac:spMkLst>
        </pc:spChg>
        <pc:spChg chg="add mod">
          <ac:chgData name="Liliana Cruz" userId="d68bffc1-c934-46e7-ab08-b3eacee57ab3" providerId="ADAL" clId="{6A16C7A1-DBFF-41FA-84E8-1295FC9ED61F}" dt="2022-08-10T18:38:44.663" v="2145" actId="404"/>
          <ac:spMkLst>
            <pc:docMk/>
            <pc:sldMk cId="2340541244" sldId="524"/>
            <ac:spMk id="5" creationId="{462C9B21-3921-1671-26D6-504E0454DA1A}"/>
          </ac:spMkLst>
        </pc:spChg>
        <pc:picChg chg="mod ord">
          <ac:chgData name="Liliana Cruz" userId="d68bffc1-c934-46e7-ab08-b3eacee57ab3" providerId="ADAL" clId="{6A16C7A1-DBFF-41FA-84E8-1295FC9ED61F}" dt="2022-08-10T18:39:10.844" v="2149" actId="29295"/>
          <ac:picMkLst>
            <pc:docMk/>
            <pc:sldMk cId="2340541244" sldId="524"/>
            <ac:picMk id="4" creationId="{9A3820C0-AE1C-6A1F-17EE-7A29EC66E600}"/>
          </ac:picMkLst>
        </pc:picChg>
      </pc:sldChg>
      <pc:sldChg chg="del">
        <pc:chgData name="Liliana Cruz" userId="d68bffc1-c934-46e7-ab08-b3eacee57ab3" providerId="ADAL" clId="{6A16C7A1-DBFF-41FA-84E8-1295FC9ED61F}" dt="2022-08-10T18:35:34.002" v="2088" actId="2696"/>
        <pc:sldMkLst>
          <pc:docMk/>
          <pc:sldMk cId="2813912849" sldId="524"/>
        </pc:sldMkLst>
      </pc:sldChg>
      <pc:sldChg chg="modSp add mod">
        <pc:chgData name="Liliana Cruz" userId="d68bffc1-c934-46e7-ab08-b3eacee57ab3" providerId="ADAL" clId="{6A16C7A1-DBFF-41FA-84E8-1295FC9ED61F}" dt="2022-08-10T18:39:06.227" v="2148" actId="29295"/>
        <pc:sldMkLst>
          <pc:docMk/>
          <pc:sldMk cId="908951290" sldId="525"/>
        </pc:sldMkLst>
        <pc:picChg chg="mod">
          <ac:chgData name="Liliana Cruz" userId="d68bffc1-c934-46e7-ab08-b3eacee57ab3" providerId="ADAL" clId="{6A16C7A1-DBFF-41FA-84E8-1295FC9ED61F}" dt="2022-08-10T18:39:06.227" v="2148" actId="29295"/>
          <ac:picMkLst>
            <pc:docMk/>
            <pc:sldMk cId="908951290" sldId="525"/>
            <ac:picMk id="22" creationId="{4234274C-5829-971D-C039-A440D2910022}"/>
          </ac:picMkLst>
        </pc:picChg>
      </pc:sldChg>
      <pc:sldChg chg="del">
        <pc:chgData name="Liliana Cruz" userId="d68bffc1-c934-46e7-ab08-b3eacee57ab3" providerId="ADAL" clId="{6A16C7A1-DBFF-41FA-84E8-1295FC9ED61F}" dt="2022-08-10T18:35:34.002" v="2088" actId="2696"/>
        <pc:sldMkLst>
          <pc:docMk/>
          <pc:sldMk cId="3099449378" sldId="525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889977231" sldId="526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3950851968" sldId="530"/>
        </pc:sldMkLst>
      </pc:sldChg>
      <pc:sldChg chg="modSp mod ord">
        <pc:chgData name="Liliana Cruz" userId="d68bffc1-c934-46e7-ab08-b3eacee57ab3" providerId="ADAL" clId="{6A16C7A1-DBFF-41FA-84E8-1295FC9ED61F}" dt="2022-08-10T22:27:52.360" v="4885" actId="207"/>
        <pc:sldMkLst>
          <pc:docMk/>
          <pc:sldMk cId="1490199607" sldId="531"/>
        </pc:sldMkLst>
        <pc:spChg chg="mod">
          <ac:chgData name="Liliana Cruz" userId="d68bffc1-c934-46e7-ab08-b3eacee57ab3" providerId="ADAL" clId="{6A16C7A1-DBFF-41FA-84E8-1295FC9ED61F}" dt="2022-08-10T22:27:52.360" v="4885" actId="207"/>
          <ac:spMkLst>
            <pc:docMk/>
            <pc:sldMk cId="1490199607" sldId="531"/>
            <ac:spMk id="4" creationId="{D737B20D-F71D-AFAA-48CA-0ADFA5CBB83B}"/>
          </ac:spMkLst>
        </pc:spChg>
        <pc:spChg chg="mod">
          <ac:chgData name="Liliana Cruz" userId="d68bffc1-c934-46e7-ab08-b3eacee57ab3" providerId="ADAL" clId="{6A16C7A1-DBFF-41FA-84E8-1295FC9ED61F}" dt="2022-08-10T18:41:38.536" v="2199" actId="14100"/>
          <ac:spMkLst>
            <pc:docMk/>
            <pc:sldMk cId="1490199607" sldId="531"/>
            <ac:spMk id="6" creationId="{32E3FDBD-5AD0-BE37-3A73-0B74E3366576}"/>
          </ac:spMkLst>
        </pc:spChg>
        <pc:spChg chg="mod">
          <ac:chgData name="Liliana Cruz" userId="d68bffc1-c934-46e7-ab08-b3eacee57ab3" providerId="ADAL" clId="{6A16C7A1-DBFF-41FA-84E8-1295FC9ED61F}" dt="2022-08-10T18:41:49.057" v="2203" actId="14100"/>
          <ac:spMkLst>
            <pc:docMk/>
            <pc:sldMk cId="1490199607" sldId="531"/>
            <ac:spMk id="8" creationId="{A74D41A3-34C1-16E9-E397-DA6D5A450ECA}"/>
          </ac:spMkLst>
        </pc:spChg>
        <pc:spChg chg="mod">
          <ac:chgData name="Liliana Cruz" userId="d68bffc1-c934-46e7-ab08-b3eacee57ab3" providerId="ADAL" clId="{6A16C7A1-DBFF-41FA-84E8-1295FC9ED61F}" dt="2022-08-10T22:27:36.805" v="4883" actId="108"/>
          <ac:spMkLst>
            <pc:docMk/>
            <pc:sldMk cId="1490199607" sldId="531"/>
            <ac:spMk id="19" creationId="{B7002F7D-2094-8787-D5A0-6ED3757E0322}"/>
          </ac:spMkLst>
        </pc:spChg>
        <pc:spChg chg="mod">
          <ac:chgData name="Liliana Cruz" userId="d68bffc1-c934-46e7-ab08-b3eacee57ab3" providerId="ADAL" clId="{6A16C7A1-DBFF-41FA-84E8-1295FC9ED61F}" dt="2022-08-10T18:42:25.237" v="2212" actId="1076"/>
          <ac:spMkLst>
            <pc:docMk/>
            <pc:sldMk cId="1490199607" sldId="531"/>
            <ac:spMk id="22" creationId="{31D76268-DF51-06E8-4308-6479AA13A4AC}"/>
          </ac:spMkLst>
        </pc:spChg>
        <pc:spChg chg="mod">
          <ac:chgData name="Liliana Cruz" userId="d68bffc1-c934-46e7-ab08-b3eacee57ab3" providerId="ADAL" clId="{6A16C7A1-DBFF-41FA-84E8-1295FC9ED61F}" dt="2022-08-10T18:41:41.078" v="2200" actId="14100"/>
          <ac:spMkLst>
            <pc:docMk/>
            <pc:sldMk cId="1490199607" sldId="531"/>
            <ac:spMk id="23" creationId="{D77C98E0-DDD6-254A-0E53-F169D66008CA}"/>
          </ac:spMkLst>
        </pc:spChg>
        <pc:spChg chg="mod">
          <ac:chgData name="Liliana Cruz" userId="d68bffc1-c934-46e7-ab08-b3eacee57ab3" providerId="ADAL" clId="{6A16C7A1-DBFF-41FA-84E8-1295FC9ED61F}" dt="2022-08-10T18:41:23.688" v="2197" actId="1076"/>
          <ac:spMkLst>
            <pc:docMk/>
            <pc:sldMk cId="1490199607" sldId="531"/>
            <ac:spMk id="25" creationId="{3D14BE14-5098-D44C-5A73-A0C56EB98484}"/>
          </ac:spMkLst>
        </pc:spChg>
        <pc:spChg chg="mod">
          <ac:chgData name="Liliana Cruz" userId="d68bffc1-c934-46e7-ab08-b3eacee57ab3" providerId="ADAL" clId="{6A16C7A1-DBFF-41FA-84E8-1295FC9ED61F}" dt="2022-08-10T18:41:58.499" v="2205" actId="14100"/>
          <ac:spMkLst>
            <pc:docMk/>
            <pc:sldMk cId="1490199607" sldId="531"/>
            <ac:spMk id="26" creationId="{85F83361-ADEE-B826-B729-B5728CBF42BD}"/>
          </ac:spMkLst>
        </pc:spChg>
        <pc:graphicFrameChg chg="mod">
          <ac:chgData name="Liliana Cruz" userId="d68bffc1-c934-46e7-ab08-b3eacee57ab3" providerId="ADAL" clId="{6A16C7A1-DBFF-41FA-84E8-1295FC9ED61F}" dt="2022-08-10T18:42:11.251" v="2211" actId="403"/>
          <ac:graphicFrameMkLst>
            <pc:docMk/>
            <pc:sldMk cId="1490199607" sldId="531"/>
            <ac:graphicFrameMk id="21" creationId="{B19E2737-F314-A7D4-C595-920C1D4D5D3F}"/>
          </ac:graphicFrameMkLst>
        </pc:graphicFrameChg>
        <pc:graphicFrameChg chg="mod">
          <ac:chgData name="Liliana Cruz" userId="d68bffc1-c934-46e7-ab08-b3eacee57ab3" providerId="ADAL" clId="{6A16C7A1-DBFF-41FA-84E8-1295FC9ED61F}" dt="2022-08-10T18:42:09.310" v="2210" actId="403"/>
          <ac:graphicFrameMkLst>
            <pc:docMk/>
            <pc:sldMk cId="1490199607" sldId="531"/>
            <ac:graphicFrameMk id="24" creationId="{B0A5CA23-69EF-1F8A-9668-912D6BB6E0B8}"/>
          </ac:graphicFrameMkLst>
        </pc:graphicFrameChg>
      </pc:sldChg>
      <pc:sldChg chg="addSp delSp modSp mod ord">
        <pc:chgData name="Liliana Cruz" userId="d68bffc1-c934-46e7-ab08-b3eacee57ab3" providerId="ADAL" clId="{6A16C7A1-DBFF-41FA-84E8-1295FC9ED61F}" dt="2022-08-10T17:44:05.668" v="1593" actId="1037"/>
        <pc:sldMkLst>
          <pc:docMk/>
          <pc:sldMk cId="4204196417" sldId="532"/>
        </pc:sldMkLst>
        <pc:spChg chg="mod">
          <ac:chgData name="Liliana Cruz" userId="d68bffc1-c934-46e7-ab08-b3eacee57ab3" providerId="ADAL" clId="{6A16C7A1-DBFF-41FA-84E8-1295FC9ED61F}" dt="2022-08-10T17:37:29.025" v="1404" actId="20577"/>
          <ac:spMkLst>
            <pc:docMk/>
            <pc:sldMk cId="4204196417" sldId="532"/>
            <ac:spMk id="2" creationId="{A03AD0EC-40D7-229E-4B8A-FA09D1BFD465}"/>
          </ac:spMkLst>
        </pc:spChg>
        <pc:spChg chg="del">
          <ac:chgData name="Liliana Cruz" userId="d68bffc1-c934-46e7-ab08-b3eacee57ab3" providerId="ADAL" clId="{6A16C7A1-DBFF-41FA-84E8-1295FC9ED61F}" dt="2022-08-10T17:27:46.842" v="978" actId="478"/>
          <ac:spMkLst>
            <pc:docMk/>
            <pc:sldMk cId="4204196417" sldId="532"/>
            <ac:spMk id="33" creationId="{5DED7D13-AB8B-A2F6-761F-E60280B1B046}"/>
          </ac:spMkLst>
        </pc:spChg>
        <pc:spChg chg="del mod">
          <ac:chgData name="Liliana Cruz" userId="d68bffc1-c934-46e7-ab08-b3eacee57ab3" providerId="ADAL" clId="{6A16C7A1-DBFF-41FA-84E8-1295FC9ED61F}" dt="2022-08-10T17:27:45.433" v="977" actId="478"/>
          <ac:spMkLst>
            <pc:docMk/>
            <pc:sldMk cId="4204196417" sldId="532"/>
            <ac:spMk id="34" creationId="{CBDB34B6-F142-5CBC-137D-5D6046BBC1B6}"/>
          </ac:spMkLst>
        </pc:spChg>
        <pc:spChg chg="del mod">
          <ac:chgData name="Liliana Cruz" userId="d68bffc1-c934-46e7-ab08-b3eacee57ab3" providerId="ADAL" clId="{6A16C7A1-DBFF-41FA-84E8-1295FC9ED61F}" dt="2022-08-10T17:27:45.433" v="977" actId="478"/>
          <ac:spMkLst>
            <pc:docMk/>
            <pc:sldMk cId="4204196417" sldId="532"/>
            <ac:spMk id="35" creationId="{EB556AF0-BF06-4861-B94C-05B0338715B2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36" creationId="{1080EC15-6B98-9BB4-005A-F3BA3C1DEA59}"/>
          </ac:spMkLst>
        </pc:spChg>
        <pc:spChg chg="mod topLvl">
          <ac:chgData name="Liliana Cruz" userId="d68bffc1-c934-46e7-ab08-b3eacee57ab3" providerId="ADAL" clId="{6A16C7A1-DBFF-41FA-84E8-1295FC9ED61F}" dt="2022-08-10T17:44:05.668" v="1593" actId="1037"/>
          <ac:spMkLst>
            <pc:docMk/>
            <pc:sldMk cId="4204196417" sldId="532"/>
            <ac:spMk id="37" creationId="{8928358E-3AFC-EAEB-5C20-4CE5E440E893}"/>
          </ac:spMkLst>
        </pc:spChg>
        <pc:spChg chg="del">
          <ac:chgData name="Liliana Cruz" userId="d68bffc1-c934-46e7-ab08-b3eacee57ab3" providerId="ADAL" clId="{6A16C7A1-DBFF-41FA-84E8-1295FC9ED61F}" dt="2022-08-10T17:27:46.842" v="978" actId="478"/>
          <ac:spMkLst>
            <pc:docMk/>
            <pc:sldMk cId="4204196417" sldId="532"/>
            <ac:spMk id="38" creationId="{7A85AC25-BA15-C927-2AC5-9CB8C4D94724}"/>
          </ac:spMkLst>
        </pc:spChg>
        <pc:spChg chg="del mod">
          <ac:chgData name="Liliana Cruz" userId="d68bffc1-c934-46e7-ab08-b3eacee57ab3" providerId="ADAL" clId="{6A16C7A1-DBFF-41FA-84E8-1295FC9ED61F}" dt="2022-08-10T17:27:45.433" v="977" actId="478"/>
          <ac:spMkLst>
            <pc:docMk/>
            <pc:sldMk cId="4204196417" sldId="532"/>
            <ac:spMk id="39" creationId="{C3FE16AB-A23B-963D-69EC-97DAC6505FF4}"/>
          </ac:spMkLst>
        </pc:spChg>
        <pc:spChg chg="del mod">
          <ac:chgData name="Liliana Cruz" userId="d68bffc1-c934-46e7-ab08-b3eacee57ab3" providerId="ADAL" clId="{6A16C7A1-DBFF-41FA-84E8-1295FC9ED61F}" dt="2022-08-10T17:27:45.433" v="977" actId="478"/>
          <ac:spMkLst>
            <pc:docMk/>
            <pc:sldMk cId="4204196417" sldId="532"/>
            <ac:spMk id="40" creationId="{B3AC6BA5-B7FF-C106-64C6-7DC3C25357BA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41" creationId="{71DAEE29-D105-FA29-A058-50D53E0AC617}"/>
          </ac:spMkLst>
        </pc:spChg>
        <pc:spChg chg="del">
          <ac:chgData name="Liliana Cruz" userId="d68bffc1-c934-46e7-ab08-b3eacee57ab3" providerId="ADAL" clId="{6A16C7A1-DBFF-41FA-84E8-1295FC9ED61F}" dt="2022-08-10T17:27:38.889" v="975" actId="478"/>
          <ac:spMkLst>
            <pc:docMk/>
            <pc:sldMk cId="4204196417" sldId="532"/>
            <ac:spMk id="42" creationId="{4917137B-07BF-5A2C-0E04-DED2D47C0694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43" creationId="{175C4164-5FD1-2D01-FB81-BB2D65D41725}"/>
          </ac:spMkLst>
        </pc:spChg>
        <pc:spChg chg="del">
          <ac:chgData name="Liliana Cruz" userId="d68bffc1-c934-46e7-ab08-b3eacee57ab3" providerId="ADAL" clId="{6A16C7A1-DBFF-41FA-84E8-1295FC9ED61F}" dt="2022-08-10T17:27:38.889" v="975" actId="478"/>
          <ac:spMkLst>
            <pc:docMk/>
            <pc:sldMk cId="4204196417" sldId="532"/>
            <ac:spMk id="44" creationId="{872F4869-04F7-0E27-3D8C-9FE5B2C28040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45" creationId="{3A5D2E51-5BD8-A1D2-567B-A8D8B6EB47E8}"/>
          </ac:spMkLst>
        </pc:spChg>
        <pc:spChg chg="del">
          <ac:chgData name="Liliana Cruz" userId="d68bffc1-c934-46e7-ab08-b3eacee57ab3" providerId="ADAL" clId="{6A16C7A1-DBFF-41FA-84E8-1295FC9ED61F}" dt="2022-08-10T17:27:38.889" v="975" actId="478"/>
          <ac:spMkLst>
            <pc:docMk/>
            <pc:sldMk cId="4204196417" sldId="532"/>
            <ac:spMk id="46" creationId="{2A92F98F-995C-218D-F7B5-F205605D1099}"/>
          </ac:spMkLst>
        </pc:spChg>
        <pc:spChg chg="del">
          <ac:chgData name="Liliana Cruz" userId="d68bffc1-c934-46e7-ab08-b3eacee57ab3" providerId="ADAL" clId="{6A16C7A1-DBFF-41FA-84E8-1295FC9ED61F}" dt="2022-08-10T17:27:38.889" v="975" actId="478"/>
          <ac:spMkLst>
            <pc:docMk/>
            <pc:sldMk cId="4204196417" sldId="532"/>
            <ac:spMk id="47" creationId="{EE89907C-1A4A-1277-81AD-56A962D21C4B}"/>
          </ac:spMkLst>
        </pc:spChg>
        <pc:spChg chg="del">
          <ac:chgData name="Liliana Cruz" userId="d68bffc1-c934-46e7-ab08-b3eacee57ab3" providerId="ADAL" clId="{6A16C7A1-DBFF-41FA-84E8-1295FC9ED61F}" dt="2022-08-10T17:27:38.889" v="975" actId="478"/>
          <ac:spMkLst>
            <pc:docMk/>
            <pc:sldMk cId="4204196417" sldId="532"/>
            <ac:spMk id="48" creationId="{C93F96EA-FD51-C90B-2E48-79E9D194B0AF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49" creationId="{C3EEC485-FD37-324F-F149-D3A8AEBC4C81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50" creationId="{CD338BAD-15E8-6FCE-877A-3E4717280159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51" creationId="{E32A48D6-6359-0582-FEBD-7A071F90AC66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2" creationId="{386A6A9A-BBC8-55A8-F8DA-730DFE392BB2}"/>
          </ac:spMkLst>
        </pc:spChg>
        <pc:spChg chg="add del mod">
          <ac:chgData name="Liliana Cruz" userId="d68bffc1-c934-46e7-ab08-b3eacee57ab3" providerId="ADAL" clId="{6A16C7A1-DBFF-41FA-84E8-1295FC9ED61F}" dt="2022-08-10T17:30:12.483" v="1040" actId="478"/>
          <ac:spMkLst>
            <pc:docMk/>
            <pc:sldMk cId="4204196417" sldId="532"/>
            <ac:spMk id="53" creationId="{5893652B-F92D-ABB6-C15D-EB20ABDD7D07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4" creationId="{BC03336B-EA36-8E26-0B3F-178CCDA3E8C3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5" creationId="{6EBF40F8-C65B-D061-F9E9-9FA3F61A7C9C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6" creationId="{7CBD024A-7318-0242-59CA-69BB998E741A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7" creationId="{6B73FF27-7795-FF0C-50DA-035F8939B8D4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58" creationId="{F60BB82A-3F59-86EE-C3E7-F814D7CFE4B0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74" creationId="{EC99DD6C-0022-0D0F-6B3D-7F3D68C50B22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75" creationId="{6813E58A-7093-6D8B-B6E1-415AC469C149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76" creationId="{A30F34A7-0902-3C8A-BCB4-1F6A7B6117D6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77" creationId="{649F627E-D108-1C43-0E41-4490DBA2F119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78" creationId="{833B5365-E01B-1958-8A9E-1888F18BB31C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81" creationId="{F8E8ADD5-4409-CA17-2489-FB27675D388C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82" creationId="{BB9C5D9F-B501-867D-356A-2E4C2592FA35}"/>
          </ac:spMkLst>
        </pc:spChg>
        <pc:spChg chg="add mod topLvl">
          <ac:chgData name="Liliana Cruz" userId="d68bffc1-c934-46e7-ab08-b3eacee57ab3" providerId="ADAL" clId="{6A16C7A1-DBFF-41FA-84E8-1295FC9ED61F}" dt="2022-08-10T17:43:56.082" v="1585" actId="165"/>
          <ac:spMkLst>
            <pc:docMk/>
            <pc:sldMk cId="4204196417" sldId="532"/>
            <ac:spMk id="83" creationId="{B340DA7B-792A-5E46-4671-F5BE0CB0BD07}"/>
          </ac:spMkLst>
        </pc:spChg>
        <pc:grpChg chg="del">
          <ac:chgData name="Liliana Cruz" userId="d68bffc1-c934-46e7-ab08-b3eacee57ab3" providerId="ADAL" clId="{6A16C7A1-DBFF-41FA-84E8-1295FC9ED61F}" dt="2022-08-10T17:27:46.842" v="978" actId="478"/>
          <ac:grpSpMkLst>
            <pc:docMk/>
            <pc:sldMk cId="4204196417" sldId="532"/>
            <ac:grpSpMk id="8" creationId="{63B6F707-31C5-ED0A-0FB9-2D49BC189D74}"/>
          </ac:grpSpMkLst>
        </pc:grpChg>
        <pc:grpChg chg="add del mod">
          <ac:chgData name="Liliana Cruz" userId="d68bffc1-c934-46e7-ab08-b3eacee57ab3" providerId="ADAL" clId="{6A16C7A1-DBFF-41FA-84E8-1295FC9ED61F}" dt="2022-08-10T17:43:56.082" v="1585" actId="165"/>
          <ac:grpSpMkLst>
            <pc:docMk/>
            <pc:sldMk cId="4204196417" sldId="532"/>
            <ac:grpSpMk id="15" creationId="{3A77D353-C501-2A20-7A5C-91B4A418DEFA}"/>
          </ac:grpSpMkLst>
        </pc:grpChg>
        <pc:graphicFrameChg chg="add mod topLvl">
          <ac:chgData name="Liliana Cruz" userId="d68bffc1-c934-46e7-ab08-b3eacee57ab3" providerId="ADAL" clId="{6A16C7A1-DBFF-41FA-84E8-1295FC9ED61F}" dt="2022-08-10T17:43:56.082" v="1585" actId="165"/>
          <ac:graphicFrameMkLst>
            <pc:docMk/>
            <pc:sldMk cId="4204196417" sldId="532"/>
            <ac:graphicFrameMk id="13" creationId="{69B8A5F7-6884-6F9E-25F5-095843B11A1D}"/>
          </ac:graphicFrameMkLst>
        </pc:graphicFrameChg>
        <pc:graphicFrameChg chg="add mod topLvl">
          <ac:chgData name="Liliana Cruz" userId="d68bffc1-c934-46e7-ab08-b3eacee57ab3" providerId="ADAL" clId="{6A16C7A1-DBFF-41FA-84E8-1295FC9ED61F}" dt="2022-08-10T17:43:56.082" v="1585" actId="165"/>
          <ac:graphicFrameMkLst>
            <pc:docMk/>
            <pc:sldMk cId="4204196417" sldId="532"/>
            <ac:graphicFrameMk id="79" creationId="{1388665A-D8FD-8DCC-45B7-BEF7911B1C4B}"/>
          </ac:graphicFrameMkLst>
        </pc:graphicFrameChg>
        <pc:graphicFrameChg chg="add mod topLvl">
          <ac:chgData name="Liliana Cruz" userId="d68bffc1-c934-46e7-ab08-b3eacee57ab3" providerId="ADAL" clId="{6A16C7A1-DBFF-41FA-84E8-1295FC9ED61F}" dt="2022-08-10T17:43:56.082" v="1585" actId="165"/>
          <ac:graphicFrameMkLst>
            <pc:docMk/>
            <pc:sldMk cId="4204196417" sldId="532"/>
            <ac:graphicFrameMk id="80" creationId="{2B249048-4F61-4FE6-89FE-2DED87F55695}"/>
          </ac:graphicFrameMkLst>
        </pc:graphicFrame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59" creationId="{E49F27BD-4155-AE61-3245-88753ECD82F4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0" creationId="{FA095973-D83D-489A-7CA2-C1AF4C8ABF86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1" creationId="{EABEB57C-549A-A9B8-A36F-8379DC18DBB9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2" creationId="{CF899EAE-948E-4DB4-D5EB-9834BFAE1B36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3" creationId="{3ADDF2BC-CFB2-5246-801A-5AFF68D9C640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4" creationId="{300A0954-624E-2E32-8E98-40AE1D23A161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5" creationId="{FDF78517-D7B9-97B7-5A0D-E6B8F54951A1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6" creationId="{7287B413-EB9C-ABF6-B1C7-DC77714D4CC1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67" creationId="{B0423C82-4997-014F-745B-906070D1A886}"/>
          </ac:picMkLst>
        </pc:picChg>
        <pc:picChg chg="add del mod">
          <ac:chgData name="Liliana Cruz" userId="d68bffc1-c934-46e7-ab08-b3eacee57ab3" providerId="ADAL" clId="{6A16C7A1-DBFF-41FA-84E8-1295FC9ED61F}" dt="2022-08-10T17:33:31.578" v="1145" actId="478"/>
          <ac:picMkLst>
            <pc:docMk/>
            <pc:sldMk cId="4204196417" sldId="532"/>
            <ac:picMk id="68" creationId="{1F468DFB-0417-7F6B-38BE-36E0F090E5DE}"/>
          </ac:picMkLst>
        </pc:picChg>
        <pc:picChg chg="add del mod">
          <ac:chgData name="Liliana Cruz" userId="d68bffc1-c934-46e7-ab08-b3eacee57ab3" providerId="ADAL" clId="{6A16C7A1-DBFF-41FA-84E8-1295FC9ED61F}" dt="2022-08-10T17:33:32.754" v="1147" actId="478"/>
          <ac:picMkLst>
            <pc:docMk/>
            <pc:sldMk cId="4204196417" sldId="532"/>
            <ac:picMk id="69" creationId="{E5D831AF-EC91-19B2-CCC9-F452EED093BD}"/>
          </ac:picMkLst>
        </pc:picChg>
        <pc:picChg chg="add mod topLvl">
          <ac:chgData name="Liliana Cruz" userId="d68bffc1-c934-46e7-ab08-b3eacee57ab3" providerId="ADAL" clId="{6A16C7A1-DBFF-41FA-84E8-1295FC9ED61F}" dt="2022-08-10T17:44:05.668" v="1593" actId="1037"/>
          <ac:picMkLst>
            <pc:docMk/>
            <pc:sldMk cId="4204196417" sldId="532"/>
            <ac:picMk id="70" creationId="{32D9C5DE-CFFD-5A5B-BF5E-8B3CBD4E83D1}"/>
          </ac:picMkLst>
        </pc:picChg>
        <pc:picChg chg="add del mod">
          <ac:chgData name="Liliana Cruz" userId="d68bffc1-c934-46e7-ab08-b3eacee57ab3" providerId="ADAL" clId="{6A16C7A1-DBFF-41FA-84E8-1295FC9ED61F}" dt="2022-08-10T17:33:33.760" v="1149" actId="478"/>
          <ac:picMkLst>
            <pc:docMk/>
            <pc:sldMk cId="4204196417" sldId="532"/>
            <ac:picMk id="71" creationId="{457FA90E-C4F1-92BA-EEC9-6EAF231F8AB0}"/>
          </ac:picMkLst>
        </pc:picChg>
        <pc:picChg chg="add del mod">
          <ac:chgData name="Liliana Cruz" userId="d68bffc1-c934-46e7-ab08-b3eacee57ab3" providerId="ADAL" clId="{6A16C7A1-DBFF-41FA-84E8-1295FC9ED61F}" dt="2022-08-10T17:33:33.194" v="1148" actId="478"/>
          <ac:picMkLst>
            <pc:docMk/>
            <pc:sldMk cId="4204196417" sldId="532"/>
            <ac:picMk id="72" creationId="{FB34D4EE-80AD-A7F3-82FF-C4B19BA2B739}"/>
          </ac:picMkLst>
        </pc:picChg>
        <pc:picChg chg="add del mod">
          <ac:chgData name="Liliana Cruz" userId="d68bffc1-c934-46e7-ab08-b3eacee57ab3" providerId="ADAL" clId="{6A16C7A1-DBFF-41FA-84E8-1295FC9ED61F}" dt="2022-08-10T17:33:32.305" v="1146" actId="478"/>
          <ac:picMkLst>
            <pc:docMk/>
            <pc:sldMk cId="4204196417" sldId="532"/>
            <ac:picMk id="73" creationId="{8F78A339-048F-1439-3AB7-AC17CAA632B5}"/>
          </ac:picMkLst>
        </pc:picChg>
        <pc:cxnChg chg="add mod topLvl">
          <ac:chgData name="Liliana Cruz" userId="d68bffc1-c934-46e7-ab08-b3eacee57ab3" providerId="ADAL" clId="{6A16C7A1-DBFF-41FA-84E8-1295FC9ED61F}" dt="2022-08-10T17:43:56.082" v="1585" actId="165"/>
          <ac:cxnSpMkLst>
            <pc:docMk/>
            <pc:sldMk cId="4204196417" sldId="532"/>
            <ac:cxnSpMk id="4" creationId="{7F50FBD1-A091-99BE-0D5A-A8D934E579C6}"/>
          </ac:cxnSpMkLst>
        </pc:cxnChg>
      </pc:sldChg>
      <pc:sldChg chg="del">
        <pc:chgData name="Liliana Cruz" userId="d68bffc1-c934-46e7-ab08-b3eacee57ab3" providerId="ADAL" clId="{6A16C7A1-DBFF-41FA-84E8-1295FC9ED61F}" dt="2022-08-10T17:02:32.444" v="872" actId="2696"/>
        <pc:sldMkLst>
          <pc:docMk/>
          <pc:sldMk cId="1034461838" sldId="533"/>
        </pc:sldMkLst>
      </pc:sldChg>
      <pc:sldChg chg="addSp modSp add mod">
        <pc:chgData name="Liliana Cruz" userId="d68bffc1-c934-46e7-ab08-b3eacee57ab3" providerId="ADAL" clId="{6A16C7A1-DBFF-41FA-84E8-1295FC9ED61F}" dt="2022-08-10T23:06:41.990" v="5033" actId="27918"/>
        <pc:sldMkLst>
          <pc:docMk/>
          <pc:sldMk cId="3277548672" sldId="533"/>
        </pc:sldMkLst>
        <pc:spChg chg="mod">
          <ac:chgData name="Liliana Cruz" userId="d68bffc1-c934-46e7-ab08-b3eacee57ab3" providerId="ADAL" clId="{6A16C7A1-DBFF-41FA-84E8-1295FC9ED61F}" dt="2022-08-10T19:36:12.181" v="2987" actId="20577"/>
          <ac:spMkLst>
            <pc:docMk/>
            <pc:sldMk cId="3277548672" sldId="533"/>
            <ac:spMk id="2" creationId="{A03AD0EC-40D7-229E-4B8A-FA09D1BFD465}"/>
          </ac:spMkLst>
        </pc:spChg>
        <pc:spChg chg="mod">
          <ac:chgData name="Liliana Cruz" userId="d68bffc1-c934-46e7-ab08-b3eacee57ab3" providerId="ADAL" clId="{6A16C7A1-DBFF-41FA-84E8-1295FC9ED61F}" dt="2022-08-10T17:18:18.870" v="964" actId="20577"/>
          <ac:spMkLst>
            <pc:docMk/>
            <pc:sldMk cId="3277548672" sldId="533"/>
            <ac:spMk id="3" creationId="{1DF92592-101B-EF0E-FEAF-E34F3B9C7116}"/>
          </ac:spMkLst>
        </pc:spChg>
        <pc:spChg chg="add mod">
          <ac:chgData name="Liliana Cruz" userId="d68bffc1-c934-46e7-ab08-b3eacee57ab3" providerId="ADAL" clId="{6A16C7A1-DBFF-41FA-84E8-1295FC9ED61F}" dt="2022-08-10T17:24:20.987" v="966" actId="1076"/>
          <ac:spMkLst>
            <pc:docMk/>
            <pc:sldMk cId="3277548672" sldId="533"/>
            <ac:spMk id="17" creationId="{914FE519-4515-7EF0-DAF6-BB2326DB70A9}"/>
          </ac:spMkLst>
        </pc:spChg>
        <pc:spChg chg="mod">
          <ac:chgData name="Liliana Cruz" userId="d68bffc1-c934-46e7-ab08-b3eacee57ab3" providerId="ADAL" clId="{6A16C7A1-DBFF-41FA-84E8-1295FC9ED61F}" dt="2022-08-10T17:12:13.344" v="953" actId="693"/>
          <ac:spMkLst>
            <pc:docMk/>
            <pc:sldMk cId="3277548672" sldId="533"/>
            <ac:spMk id="25" creationId="{1E6006C2-DD74-86CF-79C7-41098B697F22}"/>
          </ac:spMkLst>
        </pc:spChg>
        <pc:spChg chg="mod">
          <ac:chgData name="Liliana Cruz" userId="d68bffc1-c934-46e7-ab08-b3eacee57ab3" providerId="ADAL" clId="{6A16C7A1-DBFF-41FA-84E8-1295FC9ED61F}" dt="2022-08-10T17:09:14.737" v="944" actId="20577"/>
          <ac:spMkLst>
            <pc:docMk/>
            <pc:sldMk cId="3277548672" sldId="533"/>
            <ac:spMk id="36" creationId="{E86395CC-4AF7-DA78-8948-33E6ABB0D674}"/>
          </ac:spMkLst>
        </pc:spChg>
        <pc:spChg chg="mod">
          <ac:chgData name="Liliana Cruz" userId="d68bffc1-c934-46e7-ab08-b3eacee57ab3" providerId="ADAL" clId="{6A16C7A1-DBFF-41FA-84E8-1295FC9ED61F}" dt="2022-08-10T17:10:30.986" v="946" actId="20577"/>
          <ac:spMkLst>
            <pc:docMk/>
            <pc:sldMk cId="3277548672" sldId="533"/>
            <ac:spMk id="45" creationId="{66A606E8-6B5F-A6C9-33C1-92790A497E63}"/>
          </ac:spMkLst>
        </pc:spChg>
        <pc:spChg chg="mod">
          <ac:chgData name="Liliana Cruz" userId="d68bffc1-c934-46e7-ab08-b3eacee57ab3" providerId="ADAL" clId="{6A16C7A1-DBFF-41FA-84E8-1295FC9ED61F}" dt="2022-08-10T17:08:51.315" v="935" actId="1076"/>
          <ac:spMkLst>
            <pc:docMk/>
            <pc:sldMk cId="3277548672" sldId="533"/>
            <ac:spMk id="49" creationId="{EA8FE83C-E413-8F13-1519-9C2BEF7C5103}"/>
          </ac:spMkLst>
        </pc:spChg>
        <pc:spChg chg="mod">
          <ac:chgData name="Liliana Cruz" userId="d68bffc1-c934-46e7-ab08-b3eacee57ab3" providerId="ADAL" clId="{6A16C7A1-DBFF-41FA-84E8-1295FC9ED61F}" dt="2022-08-10T17:12:21.065" v="957" actId="208"/>
          <ac:spMkLst>
            <pc:docMk/>
            <pc:sldMk cId="3277548672" sldId="533"/>
            <ac:spMk id="55" creationId="{71A12AF9-6AEB-328F-9FFF-090CCD41E23E}"/>
          </ac:spMkLst>
        </pc:spChg>
        <pc:spChg chg="mod">
          <ac:chgData name="Liliana Cruz" userId="d68bffc1-c934-46e7-ab08-b3eacee57ab3" providerId="ADAL" clId="{6A16C7A1-DBFF-41FA-84E8-1295FC9ED61F}" dt="2022-08-10T17:12:19.916" v="956" actId="208"/>
          <ac:spMkLst>
            <pc:docMk/>
            <pc:sldMk cId="3277548672" sldId="533"/>
            <ac:spMk id="56" creationId="{B5680F0C-1630-C35E-C2ED-574F96B9F5F9}"/>
          </ac:spMkLst>
        </pc:spChg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791341407" sldId="534"/>
        </pc:sldMkLst>
      </pc:sldChg>
      <pc:sldChg chg="modSp mod ord">
        <pc:chgData name="Liliana Cruz" userId="d68bffc1-c934-46e7-ab08-b3eacee57ab3" providerId="ADAL" clId="{6A16C7A1-DBFF-41FA-84E8-1295FC9ED61F}" dt="2022-08-10T18:35:18.089" v="2087" actId="404"/>
        <pc:sldMkLst>
          <pc:docMk/>
          <pc:sldMk cId="3638282911" sldId="535"/>
        </pc:sldMkLst>
        <pc:graphicFrameChg chg="modGraphic">
          <ac:chgData name="Liliana Cruz" userId="d68bffc1-c934-46e7-ab08-b3eacee57ab3" providerId="ADAL" clId="{6A16C7A1-DBFF-41FA-84E8-1295FC9ED61F}" dt="2022-08-10T18:35:18.089" v="2087" actId="404"/>
          <ac:graphicFrameMkLst>
            <pc:docMk/>
            <pc:sldMk cId="3638282911" sldId="535"/>
            <ac:graphicFrameMk id="7" creationId="{D5EB27D9-9EB8-1D1F-DBBB-36EFB8D5BA71}"/>
          </ac:graphicFrameMkLst>
        </pc:graphicFrameChg>
      </pc:sldChg>
      <pc:sldChg chg="del">
        <pc:chgData name="Liliana Cruz" userId="d68bffc1-c934-46e7-ab08-b3eacee57ab3" providerId="ADAL" clId="{6A16C7A1-DBFF-41FA-84E8-1295FC9ED61F}" dt="2022-08-10T16:42:40.150" v="768" actId="47"/>
        <pc:sldMkLst>
          <pc:docMk/>
          <pc:sldMk cId="204935246" sldId="536"/>
        </pc:sldMkLst>
      </pc:sldChg>
      <pc:sldChg chg="modSp add mod ord">
        <pc:chgData name="Liliana Cruz" userId="d68bffc1-c934-46e7-ab08-b3eacee57ab3" providerId="ADAL" clId="{6A16C7A1-DBFF-41FA-84E8-1295FC9ED61F}" dt="2022-08-10T22:00:46.137" v="3838" actId="20577"/>
        <pc:sldMkLst>
          <pc:docMk/>
          <pc:sldMk cId="2439422564" sldId="537"/>
        </pc:sldMkLst>
        <pc:spChg chg="mod">
          <ac:chgData name="Liliana Cruz" userId="d68bffc1-c934-46e7-ab08-b3eacee57ab3" providerId="ADAL" clId="{6A16C7A1-DBFF-41FA-84E8-1295FC9ED61F}" dt="2022-08-10T18:36:58.411" v="2106" actId="1076"/>
          <ac:spMkLst>
            <pc:docMk/>
            <pc:sldMk cId="2439422564" sldId="537"/>
            <ac:spMk id="4" creationId="{D737B20D-F71D-AFAA-48CA-0ADFA5CBB83B}"/>
          </ac:spMkLst>
        </pc:spChg>
        <pc:spChg chg="mod">
          <ac:chgData name="Liliana Cruz" userId="d68bffc1-c934-46e7-ab08-b3eacee57ab3" providerId="ADAL" clId="{6A16C7A1-DBFF-41FA-84E8-1295FC9ED61F}" dt="2022-08-10T22:00:46.137" v="3838" actId="20577"/>
          <ac:spMkLst>
            <pc:docMk/>
            <pc:sldMk cId="2439422564" sldId="537"/>
            <ac:spMk id="19" creationId="{B7002F7D-2094-8787-D5A0-6ED3757E0322}"/>
          </ac:spMkLst>
        </pc:spChg>
      </pc:sldChg>
      <pc:sldChg chg="del">
        <pc:chgData name="Liliana Cruz" userId="d68bffc1-c934-46e7-ab08-b3eacee57ab3" providerId="ADAL" clId="{6A16C7A1-DBFF-41FA-84E8-1295FC9ED61F}" dt="2022-08-10T18:35:34.002" v="2088" actId="2696"/>
        <pc:sldMkLst>
          <pc:docMk/>
          <pc:sldMk cId="4084638704" sldId="537"/>
        </pc:sldMkLst>
      </pc:sldChg>
      <pc:sldChg chg="modSp add del mod ord">
        <pc:chgData name="Liliana Cruz" userId="d68bffc1-c934-46e7-ab08-b3eacee57ab3" providerId="ADAL" clId="{6A16C7A1-DBFF-41FA-84E8-1295FC9ED61F}" dt="2022-08-10T22:14:37.480" v="4080" actId="47"/>
        <pc:sldMkLst>
          <pc:docMk/>
          <pc:sldMk cId="3250632601" sldId="538"/>
        </pc:sldMkLst>
        <pc:spChg chg="mod">
          <ac:chgData name="Liliana Cruz" userId="d68bffc1-c934-46e7-ab08-b3eacee57ab3" providerId="ADAL" clId="{6A16C7A1-DBFF-41FA-84E8-1295FC9ED61F}" dt="2022-08-10T18:37:02.526" v="2107" actId="1076"/>
          <ac:spMkLst>
            <pc:docMk/>
            <pc:sldMk cId="3250632601" sldId="538"/>
            <ac:spMk id="4" creationId="{D737B20D-F71D-AFAA-48CA-0ADFA5CBB83B}"/>
          </ac:spMkLst>
        </pc:spChg>
      </pc:sldChg>
      <pc:sldChg chg="del">
        <pc:chgData name="Liliana Cruz" userId="d68bffc1-c934-46e7-ab08-b3eacee57ab3" providerId="ADAL" clId="{6A16C7A1-DBFF-41FA-84E8-1295FC9ED61F}" dt="2022-08-10T18:35:34.002" v="2088" actId="2696"/>
        <pc:sldMkLst>
          <pc:docMk/>
          <pc:sldMk cId="3462102782" sldId="538"/>
        </pc:sldMkLst>
      </pc:sldChg>
      <pc:sldChg chg="add del">
        <pc:chgData name="Liliana Cruz" userId="d68bffc1-c934-46e7-ab08-b3eacee57ab3" providerId="ADAL" clId="{6A16C7A1-DBFF-41FA-84E8-1295FC9ED61F}" dt="2022-08-10T18:46:02.766" v="2272" actId="47"/>
        <pc:sldMkLst>
          <pc:docMk/>
          <pc:sldMk cId="1912622611" sldId="539"/>
        </pc:sldMkLst>
      </pc:sldChg>
      <pc:sldChg chg="del">
        <pc:chgData name="Liliana Cruz" userId="d68bffc1-c934-46e7-ab08-b3eacee57ab3" providerId="ADAL" clId="{6A16C7A1-DBFF-41FA-84E8-1295FC9ED61F}" dt="2022-08-10T18:43:32.525" v="2249" actId="2696"/>
        <pc:sldMkLst>
          <pc:docMk/>
          <pc:sldMk cId="1405099965" sldId="540"/>
        </pc:sldMkLst>
      </pc:sldChg>
      <pc:sldChg chg="addSp modSp add mod">
        <pc:chgData name="Liliana Cruz" userId="d68bffc1-c934-46e7-ab08-b3eacee57ab3" providerId="ADAL" clId="{6A16C7A1-DBFF-41FA-84E8-1295FC9ED61F}" dt="2022-08-10T19:38:37.985" v="2999" actId="404"/>
        <pc:sldMkLst>
          <pc:docMk/>
          <pc:sldMk cId="2978454064" sldId="540"/>
        </pc:sldMkLst>
        <pc:spChg chg="mod">
          <ac:chgData name="Liliana Cruz" userId="d68bffc1-c934-46e7-ab08-b3eacee57ab3" providerId="ADAL" clId="{6A16C7A1-DBFF-41FA-84E8-1295FC9ED61F}" dt="2022-08-10T19:38:37.985" v="2999" actId="404"/>
          <ac:spMkLst>
            <pc:docMk/>
            <pc:sldMk cId="2978454064" sldId="540"/>
            <ac:spMk id="2" creationId="{5BDEF0E5-D1DB-9A50-4FCD-A54BA349E18F}"/>
          </ac:spMkLst>
        </pc:spChg>
        <pc:spChg chg="add mod">
          <ac:chgData name="Liliana Cruz" userId="d68bffc1-c934-46e7-ab08-b3eacee57ab3" providerId="ADAL" clId="{6A16C7A1-DBFF-41FA-84E8-1295FC9ED61F}" dt="2022-08-10T18:44:04.026" v="2258" actId="20577"/>
          <ac:spMkLst>
            <pc:docMk/>
            <pc:sldMk cId="2978454064" sldId="540"/>
            <ac:spMk id="65" creationId="{E390BC79-028E-3C5D-BA5B-F1021D057C24}"/>
          </ac:spMkLst>
        </pc:spChg>
      </pc:sldChg>
      <pc:sldChg chg="add del">
        <pc:chgData name="Liliana Cruz" userId="d68bffc1-c934-46e7-ab08-b3eacee57ab3" providerId="ADAL" clId="{6A16C7A1-DBFF-41FA-84E8-1295FC9ED61F}" dt="2022-08-10T18:43:32.525" v="2249" actId="2696"/>
        <pc:sldMkLst>
          <pc:docMk/>
          <pc:sldMk cId="1726481859" sldId="542"/>
        </pc:sldMkLst>
      </pc:sldChg>
      <pc:sldChg chg="modSp add mod">
        <pc:chgData name="Liliana Cruz" userId="d68bffc1-c934-46e7-ab08-b3eacee57ab3" providerId="ADAL" clId="{6A16C7A1-DBFF-41FA-84E8-1295FC9ED61F}" dt="2022-08-10T19:38:17.786" v="2995" actId="207"/>
        <pc:sldMkLst>
          <pc:docMk/>
          <pc:sldMk cId="2193769196" sldId="542"/>
        </pc:sldMkLst>
        <pc:spChg chg="mod">
          <ac:chgData name="Liliana Cruz" userId="d68bffc1-c934-46e7-ab08-b3eacee57ab3" providerId="ADAL" clId="{6A16C7A1-DBFF-41FA-84E8-1295FC9ED61F}" dt="2022-08-10T19:38:16.367" v="2992" actId="207"/>
          <ac:spMkLst>
            <pc:docMk/>
            <pc:sldMk cId="2193769196" sldId="542"/>
            <ac:spMk id="79" creationId="{2389DE49-5BE0-1A64-720B-639B48F919FA}"/>
          </ac:spMkLst>
        </pc:spChg>
        <pc:spChg chg="mod">
          <ac:chgData name="Liliana Cruz" userId="d68bffc1-c934-46e7-ab08-b3eacee57ab3" providerId="ADAL" clId="{6A16C7A1-DBFF-41FA-84E8-1295FC9ED61F}" dt="2022-08-10T19:38:16.633" v="2993" actId="207"/>
          <ac:spMkLst>
            <pc:docMk/>
            <pc:sldMk cId="2193769196" sldId="542"/>
            <ac:spMk id="90" creationId="{70A3BE68-1879-A0D3-5CCE-5EFADE45866E}"/>
          </ac:spMkLst>
        </pc:spChg>
        <pc:spChg chg="mod">
          <ac:chgData name="Liliana Cruz" userId="d68bffc1-c934-46e7-ab08-b3eacee57ab3" providerId="ADAL" clId="{6A16C7A1-DBFF-41FA-84E8-1295FC9ED61F}" dt="2022-08-10T19:38:17.241" v="2994" actId="207"/>
          <ac:spMkLst>
            <pc:docMk/>
            <pc:sldMk cId="2193769196" sldId="542"/>
            <ac:spMk id="91" creationId="{C7D0C7AE-5584-FB91-EB53-A8AC3040D916}"/>
          </ac:spMkLst>
        </pc:spChg>
        <pc:spChg chg="mod">
          <ac:chgData name="Liliana Cruz" userId="d68bffc1-c934-46e7-ab08-b3eacee57ab3" providerId="ADAL" clId="{6A16C7A1-DBFF-41FA-84E8-1295FC9ED61F}" dt="2022-08-10T19:38:17.786" v="2995" actId="207"/>
          <ac:spMkLst>
            <pc:docMk/>
            <pc:sldMk cId="2193769196" sldId="542"/>
            <ac:spMk id="96" creationId="{C2A470EC-7853-D393-1CE9-D66EE59B01AA}"/>
          </ac:spMkLst>
        </pc:spChg>
      </pc:sldChg>
      <pc:sldChg chg="addSp delSp modSp new del mod">
        <pc:chgData name="Liliana Cruz" userId="d68bffc1-c934-46e7-ab08-b3eacee57ab3" providerId="ADAL" clId="{6A16C7A1-DBFF-41FA-84E8-1295FC9ED61F}" dt="2022-08-10T19:26:09.478" v="2901" actId="47"/>
        <pc:sldMkLst>
          <pc:docMk/>
          <pc:sldMk cId="1913591021" sldId="543"/>
        </pc:sldMkLst>
        <pc:picChg chg="add del mod modCrop">
          <ac:chgData name="Liliana Cruz" userId="d68bffc1-c934-46e7-ab08-b3eacee57ab3" providerId="ADAL" clId="{6A16C7A1-DBFF-41FA-84E8-1295FC9ED61F}" dt="2022-08-10T19:06:25.409" v="2645" actId="21"/>
          <ac:picMkLst>
            <pc:docMk/>
            <pc:sldMk cId="1913591021" sldId="543"/>
            <ac:picMk id="2" creationId="{3FCD6CA8-0841-F83D-FA47-A08F17D3EDE8}"/>
          </ac:picMkLst>
        </pc:picChg>
      </pc:sldChg>
      <pc:sldChg chg="add del">
        <pc:chgData name="Liliana Cruz" userId="d68bffc1-c934-46e7-ab08-b3eacee57ab3" providerId="ADAL" clId="{6A16C7A1-DBFF-41FA-84E8-1295FC9ED61F}" dt="2022-08-10T18:07:09.536" v="1594" actId="47"/>
        <pc:sldMkLst>
          <pc:docMk/>
          <pc:sldMk cId="1934620264" sldId="543"/>
        </pc:sldMkLst>
      </pc:sldChg>
      <pc:sldChg chg="add del">
        <pc:chgData name="Liliana Cruz" userId="d68bffc1-c934-46e7-ab08-b3eacee57ab3" providerId="ADAL" clId="{6A16C7A1-DBFF-41FA-84E8-1295FC9ED61F}" dt="2022-08-10T18:51:22.682" v="2457"/>
        <pc:sldMkLst>
          <pc:docMk/>
          <pc:sldMk cId="2138297602" sldId="543"/>
        </pc:sldMkLst>
      </pc:sldChg>
      <pc:sldChg chg="modSp add mod">
        <pc:chgData name="Liliana Cruz" userId="d68bffc1-c934-46e7-ab08-b3eacee57ab3" providerId="ADAL" clId="{6A16C7A1-DBFF-41FA-84E8-1295FC9ED61F}" dt="2022-08-10T22:38:21.252" v="4932" actId="403"/>
        <pc:sldMkLst>
          <pc:docMk/>
          <pc:sldMk cId="2495307846" sldId="543"/>
        </pc:sldMkLst>
        <pc:spChg chg="mod">
          <ac:chgData name="Liliana Cruz" userId="d68bffc1-c934-46e7-ab08-b3eacee57ab3" providerId="ADAL" clId="{6A16C7A1-DBFF-41FA-84E8-1295FC9ED61F}" dt="2022-08-10T22:38:21.252" v="4932" actId="403"/>
          <ac:spMkLst>
            <pc:docMk/>
            <pc:sldMk cId="2495307846" sldId="543"/>
            <ac:spMk id="2" creationId="{A03AD0EC-40D7-229E-4B8A-FA09D1BFD465}"/>
          </ac:spMkLst>
        </pc:spChg>
      </pc:sldChg>
      <pc:sldChg chg="add del">
        <pc:chgData name="Liliana Cruz" userId="d68bffc1-c934-46e7-ab08-b3eacee57ab3" providerId="ADAL" clId="{6A16C7A1-DBFF-41FA-84E8-1295FC9ED61F}" dt="2022-08-10T18:51:25.621" v="2459"/>
        <pc:sldMkLst>
          <pc:docMk/>
          <pc:sldMk cId="3599037977" sldId="543"/>
        </pc:sldMkLst>
      </pc:sldChg>
      <pc:sldMasterChg chg="delSldLayout">
        <pc:chgData name="Liliana Cruz" userId="d68bffc1-c934-46e7-ab08-b3eacee57ab3" providerId="ADAL" clId="{6A16C7A1-DBFF-41FA-84E8-1295FC9ED61F}" dt="2022-08-10T16:01:28.189" v="0" actId="47"/>
        <pc:sldMasterMkLst>
          <pc:docMk/>
          <pc:sldMasterMk cId="1240642026" sldId="2147483718"/>
        </pc:sldMasterMkLst>
        <pc:sldLayoutChg chg="del">
          <pc:chgData name="Liliana Cruz" userId="d68bffc1-c934-46e7-ab08-b3eacee57ab3" providerId="ADAL" clId="{6A16C7A1-DBFF-41FA-84E8-1295FC9ED61F}" dt="2022-08-10T16:01:28.189" v="0" actId="47"/>
          <pc:sldLayoutMkLst>
            <pc:docMk/>
            <pc:sldMasterMk cId="1240642026" sldId="2147483718"/>
            <pc:sldLayoutMk cId="488647183" sldId="214748372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tejeda\Downloads\Mirando%20a%20futur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https://secturgovdo-my.sharepoint.com/personal/li_cruz_mitur_gob_do/Documents/Personal/ADOZONA%202022/Insumos/Datos%20Finales%20para%20Gr&#225;ficos%20y%20An&#225;lisis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317392359154"/>
          <c:y val="0.24184286469084901"/>
          <c:w val="0.56996109587797827"/>
          <c:h val="0.721169214698882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54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D0-4DCD-867E-803686EBB386}"/>
              </c:ext>
            </c:extLst>
          </c:dPt>
          <c:dPt>
            <c:idx val="1"/>
            <c:bubble3D val="0"/>
            <c:spPr>
              <a:solidFill>
                <a:srgbClr val="ED462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0-4DCD-867E-803686EBB386}"/>
              </c:ext>
            </c:extLst>
          </c:dPt>
          <c:dPt>
            <c:idx val="2"/>
            <c:bubble3D val="0"/>
            <c:spPr>
              <a:solidFill>
                <a:srgbClr val="FFB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0-4DCD-867E-803686EBB386}"/>
              </c:ext>
            </c:extLst>
          </c:dPt>
          <c:dLbls>
            <c:dLbl>
              <c:idx val="0"/>
              <c:layout>
                <c:manualLayout>
                  <c:x val="0.20503641698097741"/>
                  <c:y val="5.6093331353135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7545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D0-4DCD-867E-803686EBB386}"/>
                </c:ext>
              </c:extLst>
            </c:dLbl>
            <c:dLbl>
              <c:idx val="1"/>
              <c:layout>
                <c:manualLayout>
                  <c:x val="-0.28261776394675248"/>
                  <c:y val="-7.7902926514975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ED462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D0-4DCD-867E-803686EBB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Mixto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115</c:v>
                </c:pt>
                <c:pt idx="1">
                  <c:v>368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0-4DCD-867E-803686EBB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75454"/>
              </a:solidFill>
              <a:latin typeface="Museo Sans 5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61-42CD-ACF4-9F7B3C9873E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61-42CD-ACF4-9F7B3C9873E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.00%">
                  <c:v>0.435</c:v>
                </c:pt>
                <c:pt idx="1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1-42CD-ACF4-9F7B3C987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EC-4D92-8BBC-0226F879B96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EC-4D92-8BBC-0226F879B9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.00%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EC-4D92-8BBC-0226F879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FF0000"/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r>
              <a:rPr lang="en-US" sz="1600" b="1" err="1">
                <a:solidFill>
                  <a:srgbClr val="FF0000"/>
                </a:solidFill>
              </a:rPr>
              <a:t>Expresado</a:t>
            </a:r>
            <a:r>
              <a:rPr lang="en-US" sz="1600" b="1" baseline="0">
                <a:solidFill>
                  <a:srgbClr val="FF0000"/>
                </a:solidFill>
              </a:rPr>
              <a:t> </a:t>
            </a:r>
            <a:r>
              <a:rPr lang="en-US" sz="1600" b="1" baseline="0" err="1">
                <a:solidFill>
                  <a:srgbClr val="FF0000"/>
                </a:solidFill>
              </a:rPr>
              <a:t>en</a:t>
            </a:r>
            <a:r>
              <a:rPr lang="en-US" sz="1600" b="1" baseline="0">
                <a:solidFill>
                  <a:srgbClr val="FF0000"/>
                </a:solidFill>
              </a:rPr>
              <a:t> RD$ </a:t>
            </a:r>
            <a:r>
              <a:rPr lang="en-US" sz="1600" b="1" baseline="0" err="1">
                <a:solidFill>
                  <a:srgbClr val="FF0000"/>
                </a:solidFill>
              </a:rPr>
              <a:t>millones</a:t>
            </a:r>
            <a:endParaRPr lang="en-US" sz="16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3.6696136176598265E-3"/>
          <c:y val="8.447386352056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FF0000"/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Compras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B-43A8-851B-FCEDAD00B34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CB-43A8-851B-FCEDAD00B34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CB-43A8-851B-FCEDAD00B34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CB-43A8-851B-FCEDAD00B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highlight>
                      <a:srgbClr val="FBDEDF"/>
                    </a:highlight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Sheet1!$A$3:$A$16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Sheet1!$B$3:$B$16</c:f>
              <c:numCache>
                <c:formatCode>_(* #,##0_);_(* \(#,##0\);_(* "-"??_);_(@_)</c:formatCode>
                <c:ptCount val="14"/>
                <c:pt idx="0">
                  <c:v>16910.551907090001</c:v>
                </c:pt>
                <c:pt idx="1">
                  <c:v>18179.401422109997</c:v>
                </c:pt>
                <c:pt idx="2">
                  <c:v>23325.381120550002</c:v>
                </c:pt>
                <c:pt idx="3">
                  <c:v>31876.638334590007</c:v>
                </c:pt>
                <c:pt idx="4">
                  <c:v>33646.281928469994</c:v>
                </c:pt>
                <c:pt idx="5">
                  <c:v>41348.197143450001</c:v>
                </c:pt>
                <c:pt idx="6">
                  <c:v>45978.88644626001</c:v>
                </c:pt>
                <c:pt idx="7">
                  <c:v>46363.866175200026</c:v>
                </c:pt>
                <c:pt idx="8">
                  <c:v>49505.052416939994</c:v>
                </c:pt>
                <c:pt idx="9">
                  <c:v>57629.23624666001</c:v>
                </c:pt>
                <c:pt idx="10">
                  <c:v>67181.633347329975</c:v>
                </c:pt>
                <c:pt idx="11">
                  <c:v>80560.909339919977</c:v>
                </c:pt>
                <c:pt idx="12">
                  <c:v>83591.56614322</c:v>
                </c:pt>
                <c:pt idx="13">
                  <c:v>103053.89294174002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0-49A6-BB49-00AB4A4CC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7401104"/>
        <c:axId val="1687402768"/>
      </c:barChart>
      <c:catAx>
        <c:axId val="168740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575454"/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687402768"/>
        <c:crosses val="autoZero"/>
        <c:auto val="1"/>
        <c:lblAlgn val="ctr"/>
        <c:lblOffset val="100"/>
        <c:noMultiLvlLbl val="0"/>
      </c:catAx>
      <c:valAx>
        <c:axId val="168740276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68740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rgbClr val="575454"/>
          </a:solidFill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PIB ZF / Gasto Tributario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FC-4CE4-B5C5-B392CF8CDAF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FC-4CE4-B5C5-B392CF8CDA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FC-4CE4-B5C5-B392CF8CDAF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5FC-4CE4-B5C5-B392CF8CD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2.8127462160545336</c:v>
                </c:pt>
                <c:pt idx="1">
                  <c:v>2.7393754125908139</c:v>
                </c:pt>
                <c:pt idx="2">
                  <c:v>5.7857900025773086</c:v>
                </c:pt>
                <c:pt idx="3">
                  <c:v>4.0214249195864573</c:v>
                </c:pt>
                <c:pt idx="4">
                  <c:v>4.80092624612249</c:v>
                </c:pt>
                <c:pt idx="5">
                  <c:v>4.6994290494988604</c:v>
                </c:pt>
                <c:pt idx="6">
                  <c:v>4.9571689004128796</c:v>
                </c:pt>
                <c:pt idx="7">
                  <c:v>5.9630972628884402</c:v>
                </c:pt>
                <c:pt idx="8">
                  <c:v>5.7872380043348297</c:v>
                </c:pt>
                <c:pt idx="9">
                  <c:v>6.9124497218501713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C-4CE4-B5C5-B392CF8C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24544560"/>
        <c:axId val="424546224"/>
      </c:barChart>
      <c:catAx>
        <c:axId val="4245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4546224"/>
        <c:crosses val="autoZero"/>
        <c:auto val="1"/>
        <c:lblAlgn val="ctr"/>
        <c:lblOffset val="100"/>
        <c:noMultiLvlLbl val="0"/>
      </c:catAx>
      <c:valAx>
        <c:axId val="4245462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2454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Impacto Total / Gasto Tributario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8-42CC-A414-CED1B8B65DE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8-42CC-A414-CED1B8B65D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28-42CC-A414-CED1B8B65DE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28-42CC-A414-CED1B8B65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5.344217810503614</c:v>
                </c:pt>
                <c:pt idx="1">
                  <c:v>5.2048132839225456</c:v>
                </c:pt>
                <c:pt idx="2">
                  <c:v>10.993001004896886</c:v>
                </c:pt>
                <c:pt idx="3">
                  <c:v>7.6407073472142679</c:v>
                </c:pt>
                <c:pt idx="4">
                  <c:v>9.1217598676327309</c:v>
                </c:pt>
                <c:pt idx="5">
                  <c:v>8.9289151940478337</c:v>
                </c:pt>
                <c:pt idx="6">
                  <c:v>9.4186209107844707</c:v>
                </c:pt>
                <c:pt idx="7">
                  <c:v>11.329884799488037</c:v>
                </c:pt>
                <c:pt idx="8">
                  <c:v>10.995752208236176</c:v>
                </c:pt>
                <c:pt idx="9">
                  <c:v>14.377895421448356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8-42CC-A414-CED1B8B65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24544560"/>
        <c:axId val="424546224"/>
      </c:barChart>
      <c:catAx>
        <c:axId val="4245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4546224"/>
        <c:crosses val="autoZero"/>
        <c:auto val="1"/>
        <c:lblAlgn val="ctr"/>
        <c:lblOffset val="100"/>
        <c:noMultiLvlLbl val="0"/>
      </c:catAx>
      <c:valAx>
        <c:axId val="4245462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2454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useo Sans 500" panose="02000000000000000000" pitchFamily="50" charset="0"/>
                <a:ea typeface="+mn-ea"/>
                <a:cs typeface="+mn-cs"/>
              </a:defRPr>
            </a:pPr>
            <a:r>
              <a:rPr lang="en-US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useo Sans 500" panose="02000000000000000000" pitchFamily="50" charset="0"/>
                <a:ea typeface="+mn-ea"/>
                <a:cs typeface="+mn-cs"/>
              </a:rPr>
              <a:t>Escenarios de evolución de las exportaciones totales</a:t>
            </a:r>
            <a:endParaRPr lang="en-US" sz="1400" b="0" i="0" u="none" strike="noStrike" kern="1200" spc="0" baseline="0" dirty="0" err="1">
              <a:solidFill>
                <a:prstClr val="black">
                  <a:lumMod val="65000"/>
                  <a:lumOff val="35000"/>
                </a:prstClr>
              </a:solidFill>
              <a:latin typeface="Museo Sans 500" panose="02000000000000000000" pitchFamily="50" charset="0"/>
              <a:ea typeface="+mn-ea"/>
              <a:cs typeface="+mn-cs"/>
            </a:endParaRPr>
          </a:p>
          <a:p>
            <a:pPr>
              <a:defRPr lang="en-US" sz="1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useo Sans 500" panose="02000000000000000000" pitchFamily="50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useo Sans 500" panose="02000000000000000000" pitchFamily="50" charset="0"/>
                <a:ea typeface="+mn-ea"/>
                <a:cs typeface="+mn-cs"/>
              </a:rPr>
              <a:t>(US$ millones)</a:t>
            </a:r>
            <a:endParaRPr lang="en-US" sz="1800" b="0" i="0" u="none" strike="noStrike" kern="1200" spc="0" baseline="0" dirty="0" err="1">
              <a:solidFill>
                <a:prstClr val="black">
                  <a:lumMod val="65000"/>
                  <a:lumOff val="35000"/>
                </a:prstClr>
              </a:solidFill>
              <a:latin typeface="Museo Sans 500" panose="02000000000000000000" pitchFamily="50" charset="0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 dirty="0" err="1">
              <a:solidFill>
                <a:prstClr val="black">
                  <a:lumMod val="65000"/>
                  <a:lumOff val="35000"/>
                </a:prstClr>
              </a:solidFill>
              <a:latin typeface="Museo Sans 5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5929828097752"/>
          <c:y val="0.13929616180368748"/>
          <c:w val="0.84051262095090917"/>
          <c:h val="0.77194670606295346"/>
        </c:manualLayout>
      </c:layout>
      <c:lineChart>
        <c:grouping val="standard"/>
        <c:varyColors val="0"/>
        <c:ser>
          <c:idx val="0"/>
          <c:order val="0"/>
          <c:tx>
            <c:strRef>
              <c:f>'Impacto ZF'!$A$36</c:f>
              <c:strCache>
                <c:ptCount val="1"/>
                <c:pt idx="0">
                  <c:v>Favorable</c:v>
                </c:pt>
              </c:strCache>
            </c:strRef>
          </c:tx>
          <c:spPr>
            <a:ln w="38100" cap="rnd">
              <a:solidFill>
                <a:srgbClr val="8D8D8D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1.4188311289315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6A-4910-ABE0-C7D81876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8D8D8D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'Impacto ZF'!$G$35:$P$35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'Impacto ZF'!$G$36:$P$36</c:f>
              <c:numCache>
                <c:formatCode>_(* #,##0_);_(* \(#,##0\);_(* "-"??_);_(@_)</c:formatCode>
                <c:ptCount val="10"/>
                <c:pt idx="0">
                  <c:v>6932.3604696745515</c:v>
                </c:pt>
                <c:pt idx="1">
                  <c:v>7387.6449884919148</c:v>
                </c:pt>
                <c:pt idx="2">
                  <c:v>7599.9207463163984</c:v>
                </c:pt>
                <c:pt idx="3">
                  <c:v>7281.2831048476191</c:v>
                </c:pt>
                <c:pt idx="4">
                  <c:v>8878.7233130663953</c:v>
                </c:pt>
                <c:pt idx="5">
                  <c:v>9800.386440000002</c:v>
                </c:pt>
                <c:pt idx="6">
                  <c:v>10682.421219600001</c:v>
                </c:pt>
                <c:pt idx="7">
                  <c:v>11430.190704972003</c:v>
                </c:pt>
                <c:pt idx="8">
                  <c:v>12154.207745803846</c:v>
                </c:pt>
                <c:pt idx="9">
                  <c:v>12932.357535082912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6A-4910-ABE0-C7D818769C0C}"/>
            </c:ext>
          </c:extLst>
        </c:ser>
        <c:ser>
          <c:idx val="1"/>
          <c:order val="1"/>
          <c:tx>
            <c:strRef>
              <c:f>'Impacto ZF'!$A$37</c:f>
              <c:strCache>
                <c:ptCount val="1"/>
                <c:pt idx="0">
                  <c:v>Base</c:v>
                </c:pt>
              </c:strCache>
            </c:strRef>
          </c:tx>
          <c:spPr>
            <a:ln w="38100" cap="rnd">
              <a:solidFill>
                <a:srgbClr val="3C3C3B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6A-4910-ABE0-C7D81876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75454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'Impacto ZF'!$G$35:$P$35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'Impacto ZF'!$G$37:$P$37</c:f>
              <c:numCache>
                <c:formatCode>_(* #,##0_);_(* \(#,##0\);_(* "-"??_);_(@_)</c:formatCode>
                <c:ptCount val="10"/>
                <c:pt idx="0">
                  <c:v>6932.3604696745515</c:v>
                </c:pt>
                <c:pt idx="1">
                  <c:v>7387.6449884919148</c:v>
                </c:pt>
                <c:pt idx="2">
                  <c:v>7599.9207463163984</c:v>
                </c:pt>
                <c:pt idx="3">
                  <c:v>7281.2831048476191</c:v>
                </c:pt>
                <c:pt idx="4">
                  <c:v>8878.7233130663953</c:v>
                </c:pt>
                <c:pt idx="5">
                  <c:v>9800.386440000002</c:v>
                </c:pt>
                <c:pt idx="6">
                  <c:v>10428.347962265343</c:v>
                </c:pt>
                <c:pt idx="7">
                  <c:v>11033.192144076733</c:v>
                </c:pt>
                <c:pt idx="8">
                  <c:v>11750.34963344172</c:v>
                </c:pt>
                <c:pt idx="9">
                  <c:v>12455.370611448227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6A-4910-ABE0-C7D818769C0C}"/>
            </c:ext>
          </c:extLst>
        </c:ser>
        <c:ser>
          <c:idx val="2"/>
          <c:order val="2"/>
          <c:tx>
            <c:strRef>
              <c:f>'Impacto ZF'!$A$38</c:f>
              <c:strCache>
                <c:ptCount val="1"/>
                <c:pt idx="0">
                  <c:v>Adverso</c:v>
                </c:pt>
              </c:strCache>
            </c:strRef>
          </c:tx>
          <c:spPr>
            <a:ln w="38100" cap="rnd">
              <a:solidFill>
                <a:srgbClr val="FA8838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6A-4910-ABE0-C7D81876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A8838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'Impacto ZF'!$G$35:$P$35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'Impacto ZF'!$G$38:$P$38</c:f>
              <c:numCache>
                <c:formatCode>_(* #,##0_);_(* \(#,##0\);_(* "-"??_);_(@_)</c:formatCode>
                <c:ptCount val="10"/>
                <c:pt idx="0">
                  <c:v>6932.3604696745515</c:v>
                </c:pt>
                <c:pt idx="1">
                  <c:v>7387.6449884919148</c:v>
                </c:pt>
                <c:pt idx="2">
                  <c:v>7599.9207463163984</c:v>
                </c:pt>
                <c:pt idx="3">
                  <c:v>7281.2831048476191</c:v>
                </c:pt>
                <c:pt idx="4">
                  <c:v>8878.7233130663953</c:v>
                </c:pt>
                <c:pt idx="5">
                  <c:v>9800.386440000002</c:v>
                </c:pt>
                <c:pt idx="6">
                  <c:v>10273.146120603558</c:v>
                </c:pt>
                <c:pt idx="7">
                  <c:v>10581.340504221664</c:v>
                </c:pt>
                <c:pt idx="8">
                  <c:v>11110.407529432747</c:v>
                </c:pt>
                <c:pt idx="9">
                  <c:v>11665.927905904387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6A-4910-ABE0-C7D818769C0C}"/>
            </c:ext>
          </c:extLst>
        </c:ser>
        <c:ser>
          <c:idx val="3"/>
          <c:order val="3"/>
          <c:tx>
            <c:strRef>
              <c:f>'Impacto ZF'!$A$39</c:f>
              <c:strCache>
                <c:ptCount val="1"/>
                <c:pt idx="0">
                  <c:v>Muy adverso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6A-4910-ABE0-C7D818769C0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A-4910-ABE0-C7D81876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'Impacto ZF'!$G$35:$P$35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'Impacto ZF'!$G$39:$P$39</c:f>
              <c:numCache>
                <c:formatCode>_(* #,##0_);_(* \(#,##0\);_(* "-"??_);_(@_)</c:formatCode>
                <c:ptCount val="10"/>
                <c:pt idx="0">
                  <c:v>6932.3604696745515</c:v>
                </c:pt>
                <c:pt idx="1">
                  <c:v>7387.6449884919148</c:v>
                </c:pt>
                <c:pt idx="2">
                  <c:v>7599.9207463163984</c:v>
                </c:pt>
                <c:pt idx="3">
                  <c:v>7281.2831048476191</c:v>
                </c:pt>
                <c:pt idx="4">
                  <c:v>8878.7233130663953</c:v>
                </c:pt>
                <c:pt idx="5">
                  <c:v>9800.386440000002</c:v>
                </c:pt>
                <c:pt idx="6">
                  <c:v>9949.8392397919797</c:v>
                </c:pt>
                <c:pt idx="7">
                  <c:v>9949.8392397919833</c:v>
                </c:pt>
                <c:pt idx="8">
                  <c:v>10298.083613184703</c:v>
                </c:pt>
                <c:pt idx="9">
                  <c:v>10812.987793843937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6A-4910-ABE0-C7D818769C0C}"/>
            </c:ext>
          </c:extLst>
        </c:ser>
        <c:ser>
          <c:idx val="4"/>
          <c:order val="4"/>
          <c:tx>
            <c:strRef>
              <c:f>'Impacto ZF'!$A$40</c:f>
              <c:strCache>
                <c:ptCount val="1"/>
                <c:pt idx="0">
                  <c:v>Histórico</c:v>
                </c:pt>
              </c:strCache>
            </c:strRef>
          </c:tx>
          <c:spPr>
            <a:ln w="38100" cap="rnd">
              <a:solidFill>
                <a:srgbClr val="57545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A-4910-ABE0-C7D818769C0C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A-4910-ABE0-C7D818769C0C}"/>
                </c:ext>
              </c:extLst>
            </c:dLbl>
            <c:dLbl>
              <c:idx val="4"/>
              <c:layout>
                <c:manualLayout>
                  <c:x val="-4.215745377378035E-2"/>
                  <c:y val="5.4239622248878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A-4910-ABE0-C7D818769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'Impacto ZF'!$G$35:$P$35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'Impacto ZF'!$G$40:$P$40</c:f>
              <c:numCache>
                <c:formatCode>_(* #,##0_);_(* \(#,##0\);_(* "-"??_);_(@_)</c:formatCode>
                <c:ptCount val="10"/>
                <c:pt idx="0">
                  <c:v>6932.3604696745515</c:v>
                </c:pt>
                <c:pt idx="1">
                  <c:v>7387.6449884919148</c:v>
                </c:pt>
                <c:pt idx="2">
                  <c:v>7599.9207463163984</c:v>
                </c:pt>
                <c:pt idx="3">
                  <c:v>7281.2831048476191</c:v>
                </c:pt>
                <c:pt idx="4">
                  <c:v>8878.7233130663953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6A-4910-ABE0-C7D818769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8487792"/>
        <c:axId val="1808488624"/>
      </c:lineChart>
      <c:catAx>
        <c:axId val="18084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08488624"/>
        <c:crosses val="autoZero"/>
        <c:auto val="1"/>
        <c:lblAlgn val="ctr"/>
        <c:lblOffset val="100"/>
        <c:noMultiLvlLbl val="0"/>
      </c:catAx>
      <c:valAx>
        <c:axId val="1808488624"/>
        <c:scaling>
          <c:orientation val="minMax"/>
          <c:min val="5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084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851618205425396E-2"/>
          <c:y val="0.16515411509250391"/>
          <c:w val="0.33506986892228097"/>
          <c:h val="0.27848163050074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useo 3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r>
              <a:rPr lang="es-DO" sz="1800" b="1" dirty="0">
                <a:latin typeface="Museo Sans 500" panose="02000000000000000000" pitchFamily="50" charset="0"/>
              </a:rPr>
              <a:t>Escenarios de evolución del empleo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998886874051478E-2"/>
          <c:y val="7.8971464743190084E-2"/>
          <c:w val="0.91658639316076351"/>
          <c:h val="0.86371602432656569"/>
        </c:manualLayout>
      </c:layout>
      <c:lineChart>
        <c:grouping val="standard"/>
        <c:varyColors val="0"/>
        <c:ser>
          <c:idx val="0"/>
          <c:order val="0"/>
          <c:tx>
            <c:strRef>
              <c:f>Empleo!$D$11</c:f>
              <c:strCache>
                <c:ptCount val="1"/>
                <c:pt idx="0">
                  <c:v> Empleos totales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Empleo!$C$12:$C$17</c:f>
              <c:numCache>
                <c:formatCode>0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Empleo!$D$12:$D$17</c:f>
              <c:numCache>
                <c:formatCode>_(* #,##0_);_(* \(#,##0\);_(* "-"??_);_(@_)</c:formatCode>
                <c:ptCount val="6"/>
                <c:pt idx="0">
                  <c:v>379899.05825340707</c:v>
                </c:pt>
                <c:pt idx="1">
                  <c:v>384637.93987743201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FF-40A9-9407-31398DA7ECA8}"/>
            </c:ext>
          </c:extLst>
        </c:ser>
        <c:ser>
          <c:idx val="1"/>
          <c:order val="1"/>
          <c:tx>
            <c:strRef>
              <c:f>Empleo!$E$11</c:f>
              <c:strCache>
                <c:ptCount val="1"/>
                <c:pt idx="0">
                  <c:v> Proyectado Base </c:v>
                </c:pt>
              </c:strCache>
            </c:strRef>
          </c:tx>
          <c:spPr>
            <a:ln w="28575" cap="rnd">
              <a:solidFill>
                <a:srgbClr val="8D8D8D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5C-4590-9BFE-40329889F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8D8D8D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Empleo!$C$12:$C$17</c:f>
              <c:numCache>
                <c:formatCode>0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Empleo!$E$12:$E$17</c:f>
              <c:numCache>
                <c:formatCode>_(* #,##0_);_(* \(#,##0\);_(* "-"??_);_(@_)</c:formatCode>
                <c:ptCount val="6"/>
                <c:pt idx="0">
                  <c:v>379899.05825340707</c:v>
                </c:pt>
                <c:pt idx="1">
                  <c:v>384637.93987743201</c:v>
                </c:pt>
                <c:pt idx="2">
                  <c:v>413511.54899667483</c:v>
                </c:pt>
                <c:pt idx="3">
                  <c:v>427469.12897652132</c:v>
                </c:pt>
                <c:pt idx="4">
                  <c:v>444902.6065502959</c:v>
                </c:pt>
                <c:pt idx="5">
                  <c:v>467929.34422990005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FF-40A9-9407-31398DA7ECA8}"/>
            </c:ext>
          </c:extLst>
        </c:ser>
        <c:ser>
          <c:idx val="2"/>
          <c:order val="2"/>
          <c:tx>
            <c:strRef>
              <c:f>Empleo!$F$11</c:f>
              <c:strCache>
                <c:ptCount val="1"/>
                <c:pt idx="0">
                  <c:v> Esperado </c:v>
                </c:pt>
              </c:strCache>
            </c:strRef>
          </c:tx>
          <c:spPr>
            <a:ln w="28575" cap="rnd">
              <a:solidFill>
                <a:srgbClr val="3C3C3B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FE-4F75-AEA4-78ADE9B62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3C3C3B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Empleo!$C$12:$C$17</c:f>
              <c:numCache>
                <c:formatCode>0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Empleo!$F$12:$F$17</c:f>
              <c:numCache>
                <c:formatCode>_(* #,##0_);_(* \(#,##0\);_(* "-"??_);_(@_)</c:formatCode>
                <c:ptCount val="6"/>
                <c:pt idx="0">
                  <c:v>379899.05825340707</c:v>
                </c:pt>
                <c:pt idx="1">
                  <c:v>384637.93987743201</c:v>
                </c:pt>
                <c:pt idx="2">
                  <c:v>398502.21385748108</c:v>
                </c:pt>
                <c:pt idx="3">
                  <c:v>410229.42402340472</c:v>
                </c:pt>
                <c:pt idx="4">
                  <c:v>430639.61699262285</c:v>
                </c:pt>
                <c:pt idx="5">
                  <c:v>449949.69291467028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FF-40A9-9407-31398DA7ECA8}"/>
            </c:ext>
          </c:extLst>
        </c:ser>
        <c:ser>
          <c:idx val="3"/>
          <c:order val="3"/>
          <c:tx>
            <c:strRef>
              <c:f>Empleo!$G$11</c:f>
              <c:strCache>
                <c:ptCount val="1"/>
                <c:pt idx="0">
                  <c:v> 50% Probable </c:v>
                </c:pt>
              </c:strCache>
            </c:strRef>
          </c:tx>
          <c:spPr>
            <a:ln w="28575" cap="rnd">
              <a:solidFill>
                <a:srgbClr val="FA8838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FE-4F75-AEA4-78ADE9B62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A8838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Empleo!$C$12:$C$17</c:f>
              <c:numCache>
                <c:formatCode>0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Empleo!$G$12:$G$17</c:f>
              <c:numCache>
                <c:formatCode>_(* #,##0_);_(* \(#,##0\);_(* "-"??_);_(@_)</c:formatCode>
                <c:ptCount val="6"/>
                <c:pt idx="0">
                  <c:v>379899.05825340707</c:v>
                </c:pt>
                <c:pt idx="1">
                  <c:v>384637.93987743201</c:v>
                </c:pt>
                <c:pt idx="2">
                  <c:v>389345.2517768821</c:v>
                </c:pt>
                <c:pt idx="3">
                  <c:v>387717.59928111802</c:v>
                </c:pt>
                <c:pt idx="4">
                  <c:v>404329.96845592308</c:v>
                </c:pt>
                <c:pt idx="5">
                  <c:v>419628.53203840071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FF-40A9-9407-31398DA7ECA8}"/>
            </c:ext>
          </c:extLst>
        </c:ser>
        <c:ser>
          <c:idx val="4"/>
          <c:order val="4"/>
          <c:tx>
            <c:strRef>
              <c:f>Empleo!$H$11</c:f>
              <c:strCache>
                <c:ptCount val="1"/>
                <c:pt idx="0">
                  <c:v> Crisis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531648960960809E-2"/>
                  <c:y val="3.802591194285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FE-4F75-AEA4-78ADE9B6261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E-4F75-AEA4-78ADE9B62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Empleo!$C$12:$C$17</c:f>
              <c:numCache>
                <c:formatCode>0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Empleo!$H$12:$H$17</c:f>
              <c:numCache>
                <c:formatCode>_(* #,##0_);_(* \(#,##0\);_(* "-"??_);_(@_)</c:formatCode>
                <c:ptCount val="6"/>
                <c:pt idx="0">
                  <c:v>379899.05825340707</c:v>
                </c:pt>
                <c:pt idx="1">
                  <c:v>384637.93987743201</c:v>
                </c:pt>
                <c:pt idx="2">
                  <c:v>370348.34356143494</c:v>
                </c:pt>
                <c:pt idx="3">
                  <c:v>358647.59378282388</c:v>
                </c:pt>
                <c:pt idx="4">
                  <c:v>372160.43053638365</c:v>
                </c:pt>
                <c:pt idx="5">
                  <c:v>389324.07068253489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FF-40A9-9407-31398DA7E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219503"/>
        <c:axId val="577219087"/>
      </c:lineChart>
      <c:catAx>
        <c:axId val="57721950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77219087"/>
        <c:crosses val="autoZero"/>
        <c:auto val="1"/>
        <c:lblAlgn val="ctr"/>
        <c:lblOffset val="100"/>
        <c:noMultiLvlLbl val="0"/>
      </c:catAx>
      <c:valAx>
        <c:axId val="577219087"/>
        <c:scaling>
          <c:orientation val="minMax"/>
          <c:max val="500000"/>
          <c:min val="3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7721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2133241274453603"/>
          <c:y val="0.19607383528535155"/>
          <c:w val="0.32279386606549315"/>
          <c:h val="0.20921180924850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1649140321882"/>
          <c:y val="0.27150496316169737"/>
          <c:w val="0.6032102445775962"/>
          <c:h val="0.763239213213733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07C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B-4D69-A142-99CE42725615}"/>
              </c:ext>
            </c:extLst>
          </c:dPt>
          <c:dPt>
            <c:idx val="1"/>
            <c:bubble3D val="0"/>
            <c:spPr>
              <a:solidFill>
                <a:srgbClr val="5754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B-4D69-A142-99CE42725615}"/>
              </c:ext>
            </c:extLst>
          </c:dPt>
          <c:dLbls>
            <c:dLbl>
              <c:idx val="0"/>
              <c:layout>
                <c:manualLayout>
                  <c:x val="8.8664396532314407E-2"/>
                  <c:y val="7.7128330610561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B-4D69-A142-99CE42725615}"/>
                </c:ext>
              </c:extLst>
            </c:dLbl>
            <c:dLbl>
              <c:idx val="1"/>
              <c:layout>
                <c:manualLayout>
                  <c:x val="-0.11083049566539313"/>
                  <c:y val="-9.8163329867987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7545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B-4D69-A142-99CE42725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E7E6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Parque</c:v>
                </c:pt>
                <c:pt idx="1">
                  <c:v>ZF especial y servicios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567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B-4D69-A142-99CE42725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4.0910994427085012E-2"/>
          <c:w val="0.89999991273189317"/>
          <c:h val="0.10449836862232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rgbClr val="575454"/>
              </a:solidFill>
              <a:latin typeface="Museo Sans 5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27833403970709E-2"/>
          <c:y val="0.32521507782584913"/>
          <c:w val="0.94034433319205857"/>
          <c:h val="0.6359159886311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9A6B6B"/>
                    </a:solidFill>
                    <a:latin typeface="Museo Sans 9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Sheet1!$A$8:$A$11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Sheet1!$B$8:$B$11</c:f>
              <c:numCache>
                <c:formatCode>_(* #,##0_);_(* \(#,##0\);_(* "-"??_);_(@_)</c:formatCode>
                <c:ptCount val="4"/>
                <c:pt idx="0">
                  <c:v>171726</c:v>
                </c:pt>
                <c:pt idx="1">
                  <c:v>176555</c:v>
                </c:pt>
                <c:pt idx="2">
                  <c:v>168200</c:v>
                </c:pt>
                <c:pt idx="3">
                  <c:v>183232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F-42B6-95D9-E52B1F0A5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571920"/>
        <c:axId val="2132574000"/>
      </c:barChart>
      <c:catAx>
        <c:axId val="2132571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2574000"/>
        <c:crosses val="autoZero"/>
        <c:auto val="1"/>
        <c:lblAlgn val="ctr"/>
        <c:lblOffset val="100"/>
        <c:noMultiLvlLbl val="0"/>
      </c:catAx>
      <c:valAx>
        <c:axId val="213257400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1325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useo 3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42694054680821"/>
          <c:y val="2.854670891388866E-2"/>
          <c:w val="0.46036391713683422"/>
          <c:h val="0.94290658217222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empleo femenino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Santiago</c:v>
                </c:pt>
                <c:pt idx="1">
                  <c:v>Santo Domingo</c:v>
                </c:pt>
                <c:pt idx="2">
                  <c:v>San Cristóbal</c:v>
                </c:pt>
                <c:pt idx="3">
                  <c:v>Distrito Nacional</c:v>
                </c:pt>
                <c:pt idx="4">
                  <c:v>San Pedro de Macorís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0.29012716258254651</c:v>
                </c:pt>
                <c:pt idx="1">
                  <c:v>0.22787207335043388</c:v>
                </c:pt>
                <c:pt idx="2">
                  <c:v>0.14701195219123506</c:v>
                </c:pt>
                <c:pt idx="3">
                  <c:v>0.10180647273918027</c:v>
                </c:pt>
                <c:pt idx="4">
                  <c:v>6.286088522621841E-2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D-4169-BDBC-739814460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6998016"/>
        <c:axId val="1216993856"/>
      </c:barChart>
      <c:catAx>
        <c:axId val="1216998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216993856"/>
        <c:crosses val="autoZero"/>
        <c:auto val="1"/>
        <c:lblAlgn val="ctr"/>
        <c:lblOffset val="100"/>
        <c:noMultiLvlLbl val="0"/>
      </c:catAx>
      <c:valAx>
        <c:axId val="12169938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1699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0000">
        <a:alpha val="50000"/>
      </a:srgbClr>
    </a:solidFill>
    <a:ln>
      <a:noFill/>
    </a:ln>
    <a:effectLst/>
  </c:spPr>
  <c:txPr>
    <a:bodyPr/>
    <a:lstStyle/>
    <a:p>
      <a:pPr>
        <a:defRPr>
          <a:latin typeface="Museo 3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Privado formal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highlight>
                        <a:srgbClr val="FF0000"/>
                      </a:highlight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C-41DD-B758-E26A64589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15533</c:v>
                </c:pt>
                <c:pt idx="1">
                  <c:v>16191</c:v>
                </c:pt>
                <c:pt idx="2">
                  <c:v>16415</c:v>
                </c:pt>
                <c:pt idx="3">
                  <c:v>17417</c:v>
                </c:pt>
                <c:pt idx="4">
                  <c:v>17754</c:v>
                </c:pt>
                <c:pt idx="5">
                  <c:v>19005</c:v>
                </c:pt>
                <c:pt idx="6">
                  <c:v>19533</c:v>
                </c:pt>
                <c:pt idx="7">
                  <c:v>20993</c:v>
                </c:pt>
                <c:pt idx="8">
                  <c:v>20866</c:v>
                </c:pt>
                <c:pt idx="9">
                  <c:v>22900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C-41DD-B758-E26A64589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Zonas Francas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highlight>
                        <a:srgbClr val="FBDEDF"/>
                      </a:highlight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C-41DD-B758-E26A645895E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12334.830197443647</c:v>
                </c:pt>
                <c:pt idx="1">
                  <c:v>12741.348310019555</c:v>
                </c:pt>
                <c:pt idx="2">
                  <c:v>13869.175672376427</c:v>
                </c:pt>
                <c:pt idx="3">
                  <c:v>15119.098068178364</c:v>
                </c:pt>
                <c:pt idx="4">
                  <c:v>16789.153241269709</c:v>
                </c:pt>
                <c:pt idx="5">
                  <c:v>18140.15307745574</c:v>
                </c:pt>
                <c:pt idx="6">
                  <c:v>19942.085598248967</c:v>
                </c:pt>
                <c:pt idx="7">
                  <c:v>21353.484118740431</c:v>
                </c:pt>
                <c:pt idx="8">
                  <c:v>22966.008584673174</c:v>
                </c:pt>
                <c:pt idx="9" formatCode="General">
                  <c:v>24874.575838269484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C-41DD-B758-E26A64589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83760"/>
        <c:axId val="73868784"/>
      </c:barChart>
      <c:catAx>
        <c:axId val="738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73868784"/>
        <c:crosses val="autoZero"/>
        <c:auto val="1"/>
        <c:lblAlgn val="ctr"/>
        <c:lblOffset val="100"/>
        <c:noMultiLvlLbl val="0"/>
      </c:catAx>
      <c:valAx>
        <c:axId val="738687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738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Familia Madura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A-4A04-B864-0AA16E7D12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Familias en transición</c:v>
                </c:pt>
              </c:strCache>
            </c:strRef>
          </c:tx>
          <c:spPr>
            <a:solidFill>
              <a:srgbClr val="57545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A-4A04-B864-0AA16E7D12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Independientes</c:v>
                </c:pt>
              </c:strCache>
            </c:strRef>
          </c:tx>
          <c:spPr>
            <a:solidFill>
              <a:srgbClr val="D0D0D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A-4A04-B864-0AA16E7D12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Monoparentales</c:v>
                </c:pt>
              </c:strCache>
            </c:strRef>
          </c:tx>
          <c:spPr>
            <a:solidFill>
              <a:srgbClr val="FFB4B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2A-4A04-B864-0AA16E7D12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Tercera edad</c:v>
                </c:pt>
              </c:strCache>
            </c:strRef>
          </c:tx>
          <c:spPr>
            <a:solidFill>
              <a:srgbClr val="ED462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2A-4A04-B864-0AA16E7D1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73686752"/>
        <c:axId val="873685088"/>
      </c:barChart>
      <c:catAx>
        <c:axId val="87368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3685088"/>
        <c:crosses val="autoZero"/>
        <c:auto val="1"/>
        <c:lblAlgn val="ctr"/>
        <c:lblOffset val="100"/>
        <c:noMultiLvlLbl val="0"/>
      </c:catAx>
      <c:valAx>
        <c:axId val="873685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368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rgbClr val="5754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125081904845468E-2"/>
                  <c:y val="0.4585212946134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75454"/>
                      </a:solidFill>
                      <a:latin typeface="Museo 300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A4-4B56-8C0F-8BBF89339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9.5497759521606367E-3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B56-8C0F-8BBF89339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FFB4B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60636776617841E-2"/>
                  <c:y val="0.30295156965532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A4-4B56-8C0F-8BBF89339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75454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1.6132354966441196E-2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B56-8C0F-8BBF893396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 Baja</c:v>
                </c:pt>
              </c:strCache>
            </c:strRef>
          </c:tx>
          <c:spPr>
            <a:solidFill>
              <a:srgbClr val="D0D0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0.10449154172457083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A4-4B56-8C0F-8BBF893396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Baja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0.46859119037294261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A4-4B56-8C0F-8BBF893396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0.40123513698388474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4-4B56-8C0F-8BBF89339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73686752"/>
        <c:axId val="873685088"/>
      </c:barChart>
      <c:catAx>
        <c:axId val="87368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3685088"/>
        <c:crosses val="autoZero"/>
        <c:auto val="1"/>
        <c:lblAlgn val="ctr"/>
        <c:lblOffset val="100"/>
        <c:noMultiLvlLbl val="0"/>
      </c:catAx>
      <c:valAx>
        <c:axId val="873685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368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4052667600291E-2"/>
          <c:y val="0.21640883804322533"/>
          <c:w val="0.96535189466479943"/>
          <c:h val="0.59139306266963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Independientes</c:v>
                </c:pt>
                <c:pt idx="1">
                  <c:v>Tercera Edad</c:v>
                </c:pt>
                <c:pt idx="2">
                  <c:v>Familia</c:v>
                </c:pt>
                <c:pt idx="3">
                  <c:v>Familias en Transición</c:v>
                </c:pt>
                <c:pt idx="4">
                  <c:v>Monoparentales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0.50571019711007903</c:v>
                </c:pt>
                <c:pt idx="1">
                  <c:v>0.58687745154767024</c:v>
                </c:pt>
                <c:pt idx="2">
                  <c:v>0.61666773150776988</c:v>
                </c:pt>
                <c:pt idx="3">
                  <c:v>0.73331857013243007</c:v>
                </c:pt>
                <c:pt idx="4">
                  <c:v>0.74681441603455623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A-4663-9F3D-B24DA073D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180096"/>
        <c:axId val="1327185088"/>
      </c:barChart>
      <c:catAx>
        <c:axId val="13271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27185088"/>
        <c:crosses val="autoZero"/>
        <c:auto val="1"/>
        <c:lblAlgn val="ctr"/>
        <c:lblOffset val="100"/>
        <c:noMultiLvlLbl val="0"/>
      </c:catAx>
      <c:valAx>
        <c:axId val="13271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71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useo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3-4764-ACE4-B7E1CB14EF0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B3-4764-ACE4-B7E1CB14EF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.00%">
                  <c:v>0.46500000000000002</c:v>
                </c:pt>
                <c:pt idx="1">
                  <c:v>0.53499999999999992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3-4764-ACE4-B7E1CB14E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Sheet1!$A$2:$A$8</cx:f>
        <cx:lvl ptCount="7">
          <cx:pt idx="0">Zona Franca Neto</cx:pt>
          <cx:pt idx="1">Neto Otra IED</cx:pt>
          <cx:pt idx="2">Deuda Neta</cx:pt>
          <cx:pt idx="3">Moneda y Depósitos</cx:pt>
          <cx:pt idx="4">Resto</cx:pt>
          <cx:pt idx="5">Comercio, Servicios, Remesas y Turismo</cx:pt>
          <cx:pt idx="6">Total</cx:pt>
        </cx:lvl>
      </cx:strDim>
      <cx:numDim type="val">
        <cx:f>Sheet1!$B$2:$B$8</cx:f>
        <cx:lvl ptCount="7" formatCode="_(* #,##0_);_(* \(#,##0\);_(* &quot;-&quot;??_);_(@_)">
          <cx:pt idx="0">11132.480785577476</cx:pt>
          <cx:pt idx="1">10769</cx:pt>
          <cx:pt idx="2">9554.0000000000018</cx:pt>
          <cx:pt idx="3">-13563.699999999995</cx:pt>
          <cx:pt idx="4">-4994.8000000000029</cx:pt>
          <cx:pt idx="5">-3408.599999999994</cx:pt>
          <cx:pt idx="6">9488</cx:pt>
        </cx:lvl>
      </cx:numDim>
    </cx:data>
  </cx:chartData>
  <cx:chart>
    <cx:plotArea>
      <cx:plotAreaRegion>
        <cx:series layoutId="waterfall" uniqueId="{9CBB3C28-6C2A-4A49-A54E-BD10F015462B}">
          <cx:tx>
            <cx:txData>
              <cx:f>Sheet1!$B$1</cx:f>
              <cx:v>Series1</cx:v>
            </cx:txData>
          </cx:tx>
          <cx:spPr>
            <a:solidFill>
              <a:srgbClr val="D0D0D0"/>
            </a:solidFill>
            <a:ln>
              <a:noFill/>
            </a:ln>
          </cx:spPr>
          <cx:dataPt idx="1">
            <cx:spPr>
              <a:solidFill>
                <a:srgbClr val="D0D0D0"/>
              </a:solidFill>
            </cx:spPr>
          </cx:dataPt>
          <cx:dataPt idx="3">
            <cx:spPr>
              <a:solidFill>
                <a:srgbClr val="FF0000"/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FF0000"/>
              </a:solidFill>
            </cx:spPr>
          </cx:dataPt>
          <cx:dataPt idx="6">
            <cx:spPr>
              <a:solidFill>
                <a:srgbClr val="575454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1" i="0">
                    <a:solidFill>
                      <a:srgbClr val="595959"/>
                    </a:solidFill>
                    <a:latin typeface="Museo 300" panose="02000000000000000000" pitchFamily="50" charset="0"/>
                    <a:ea typeface="Museo 300" panose="02000000000000000000" pitchFamily="50" charset="0"/>
                    <a:cs typeface="Museo 300" panose="02000000000000000000" pitchFamily="50" charset="0"/>
                  </a:defRPr>
                </a:pPr>
                <a:endParaRPr lang="es-DO" sz="1400" b="1">
                  <a:latin typeface="Museo 300" panose="02000000000000000000" pitchFamily="50" charset="0"/>
                </a:endParaRPr>
              </a:p>
            </cx:txPr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chemeClr val="bg1"/>
                      </a:solidFill>
                      <a:highlight>
                        <a:srgbClr val="FF0000"/>
                      </a:highlight>
                    </a:defRPr>
                  </a:pPr>
                  <a:r>
                    <a:rPr lang="es-DO" sz="1400" b="1">
                      <a:solidFill>
                        <a:schemeClr val="bg1"/>
                      </a:solidFill>
                      <a:highlight>
                        <a:srgbClr val="FF0000"/>
                      </a:highlight>
                      <a:latin typeface="Museo 300" panose="02000000000000000000" pitchFamily="50" charset="0"/>
                    </a:rPr>
                    <a:t> 11,132 </a:t>
                  </a:r>
                </a:p>
              </cx:txPr>
            </cx:dataLabel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rgbClr val="FF0000"/>
                      </a:solidFill>
                      <a:highlight>
                        <a:srgbClr val="FBDEDF"/>
                      </a:highlight>
                    </a:defRPr>
                  </a:pPr>
                  <a:r>
                    <a:rPr lang="es-DO" sz="1400" b="1">
                      <a:solidFill>
                        <a:srgbClr val="FF0000"/>
                      </a:solidFill>
                      <a:highlight>
                        <a:srgbClr val="FBDEDF"/>
                      </a:highlight>
                      <a:latin typeface="Museo 300" panose="02000000000000000000" pitchFamily="50" charset="0"/>
                    </a:rPr>
                    <a:t> 10,769 </a:t>
                  </a:r>
                </a:p>
              </cx:txPr>
            </cx:dataLabel>
            <cx:dataLabel idx="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chemeClr val="bg1"/>
                      </a:solidFill>
                      <a:highlight>
                        <a:srgbClr val="FF0000"/>
                      </a:highlight>
                    </a:defRPr>
                  </a:pPr>
                  <a:r>
                    <a:rPr lang="es-DO" sz="1400" b="1">
                      <a:solidFill>
                        <a:schemeClr val="bg1"/>
                      </a:solidFill>
                      <a:highlight>
                        <a:srgbClr val="FF0000"/>
                      </a:highlight>
                      <a:latin typeface="Museo 300" panose="02000000000000000000" pitchFamily="50" charset="0"/>
                    </a:rPr>
                    <a:t> 9,554 </a:t>
                  </a:r>
                </a:p>
              </cx:txPr>
            </cx:dataLabel>
            <cx:dataLabel idx="3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rgbClr val="FF0000"/>
                      </a:solidFill>
                      <a:highlight>
                        <a:srgbClr val="FBDEDF"/>
                      </a:highlight>
                    </a:defRPr>
                  </a:pPr>
                  <a:r>
                    <a:rPr lang="es-DO" sz="1400" b="1">
                      <a:solidFill>
                        <a:srgbClr val="FF0000"/>
                      </a:solidFill>
                      <a:highlight>
                        <a:srgbClr val="FBDEDF"/>
                      </a:highlight>
                      <a:latin typeface="Museo 300" panose="02000000000000000000" pitchFamily="50" charset="0"/>
                    </a:rPr>
                    <a:t> (13,564)</a:t>
                  </a:r>
                </a:p>
              </cx:txPr>
            </cx:dataLabel>
            <cx:dataLabel idx="4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rgbClr val="FF0000"/>
                      </a:solidFill>
                      <a:highlight>
                        <a:srgbClr val="FFB4B4"/>
                      </a:highlight>
                    </a:defRPr>
                  </a:pPr>
                  <a:r>
                    <a:rPr lang="es-DO" sz="1400" b="1">
                      <a:solidFill>
                        <a:srgbClr val="FF0000"/>
                      </a:solidFill>
                      <a:highlight>
                        <a:srgbClr val="FFB4B4"/>
                      </a:highlight>
                      <a:latin typeface="Museo 300" panose="02000000000000000000" pitchFamily="50" charset="0"/>
                    </a:rPr>
                    <a:t> (4,995)</a:t>
                  </a:r>
                </a:p>
              </cx:txPr>
            </cx:dataLabel>
            <cx:dataLabel idx="5">
              <cx:txPr>
                <a:bodyPr vertOverflow="overflow" horzOverflow="overflow" wrap="square" lIns="0" tIns="0" rIns="0" bIns="0"/>
                <a:lstStyle/>
                <a:p>
                  <a:pPr algn="ctr" rtl="0">
                    <a:defRPr>
                      <a:solidFill>
                        <a:srgbClr val="FF0000"/>
                      </a:solidFill>
                      <a:highlight>
                        <a:srgbClr val="FBDEDF"/>
                      </a:highlight>
                    </a:defRPr>
                  </a:pPr>
                  <a:r>
                    <a:rPr lang="es-DO" sz="1400" b="1">
                      <a:solidFill>
                        <a:srgbClr val="FF0000"/>
                      </a:solidFill>
                      <a:highlight>
                        <a:srgbClr val="FBDEDF"/>
                      </a:highlight>
                      <a:latin typeface="Museo 300" panose="02000000000000000000" pitchFamily="50" charset="0"/>
                    </a:rPr>
                    <a:t> (3,409)</a:t>
                  </a:r>
                </a:p>
              </cx:txPr>
            </cx:dataLabel>
            <cx:dataLabel idx="6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  <a:highlight>
                        <a:srgbClr val="FF0000"/>
                      </a:highlight>
                    </a:defRPr>
                  </a:pPr>
                  <a:r>
                    <a:rPr lang="es-DO" sz="1400" b="1">
                      <a:solidFill>
                        <a:schemeClr val="bg1"/>
                      </a:solidFill>
                      <a:highlight>
                        <a:srgbClr val="FF0000"/>
                      </a:highlight>
                      <a:latin typeface="Museo 300" panose="02000000000000000000" pitchFamily="50" charset="0"/>
                    </a:rPr>
                    <a:t> 9,488 </a:t>
                  </a:r>
                </a:p>
              </cx:txPr>
            </cx:dataLabel>
          </cx:dataLabels>
          <cx:dataId val="0"/>
          <cx:layoutPr>
            <cx:subtotals>
              <cx:idx val="6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>
                <a:latin typeface="Museo 300" panose="02000000000000000000" pitchFamily="50" charset="0"/>
                <a:ea typeface="Museo 300" panose="02000000000000000000" pitchFamily="50" charset="0"/>
                <a:cs typeface="Museo 300" panose="02000000000000000000" pitchFamily="50" charset="0"/>
              </a:defRPr>
            </a:pPr>
            <a:endParaRPr lang="en-US" sz="12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Museo 300" panose="02000000000000000000" pitchFamily="50" charset="0"/>
            </a:endParaRPr>
          </a:p>
        </cx:txPr>
      </cx:axis>
      <cx:axis id="1" hidden="1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rgbClr val="595959"/>
                </a:solidFill>
                <a:latin typeface="Museo 300" panose="02000000000000000000" pitchFamily="50" charset="0"/>
                <a:ea typeface="Museo 300" panose="02000000000000000000" pitchFamily="50" charset="0"/>
                <a:cs typeface="Museo 300" panose="02000000000000000000" pitchFamily="50" charset="0"/>
              </a:defRPr>
            </a:pPr>
            <a:endParaRPr lang="es-DO">
              <a:latin typeface="Museo 300" panose="02000000000000000000" pitchFamily="50" charset="0"/>
            </a:endParaRPr>
          </a:p>
        </cx:txPr>
      </cx:axis>
    </cx:plotArea>
  </cx:chart>
  <cx:fmtOvrs>
    <cx:fmtOvr idx="0">
      <cx:spPr>
        <a:solidFill>
          <a:srgbClr val="D0D0D0"/>
        </a:solidFill>
      </cx:spPr>
    </cx:fmtOvr>
    <cx:fmtOvr idx="1">
      <cx:spPr>
        <a:solidFill>
          <a:srgbClr val="FF0000"/>
        </a:solidFill>
      </cx:spPr>
    </cx:fmtOvr>
    <cx:fmtOvr idx="2">
      <cx:spPr>
        <a:solidFill>
          <a:srgbClr val="575454"/>
        </a:solidFill>
      </cx:spPr>
    </cx:fmtOvr>
  </cx:fmtOvrs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'Distribucion Compras'!$O$2:$P$51</cx:f>
        <cx:lvl ptCount="50">
          <cx:pt idx="0">Cria de Otros Animales</cx:pt>
          <cx:pt idx="1">Cultivo de Cereales</cx:pt>
          <cx:pt idx="2">Cultivos Tradicionales</cx:pt>
          <cx:pt idx="3">Ganadería</cx:pt>
          <cx:pt idx="4">Pesca</cx:pt>
          <cx:pt idx="5">Servicios Agropecuarios</cx:pt>
          <cx:pt idx="6">Silvicultura</cx:pt>
          <cx:pt idx="7">Conservación, Producción y Procesamiento de Carne</cx:pt>
          <cx:pt idx="8">Construcción</cx:pt>
          <cx:pt idx="9">Edición, Grabación, Impresión</cx:pt>
          <cx:pt idx="10">Elaboración de Aceites y Grasas de Origen Vegetal y Animal</cx:pt>
          <cx:pt idx="11">Elaboración de Azúcar</cx:pt>
          <cx:pt idx="12">Elaboración de Bebidas</cx:pt>
          <cx:pt idx="13">Elaboración de Cacao, Chocolate y Confitería</cx:pt>
          <cx:pt idx="14">Elaboración de Plástico</cx:pt>
          <cx:pt idx="15">Elaboración de Productos de Molinería</cx:pt>
          <cx:pt idx="16">Elaboración de Productos de Panadería</cx:pt>
          <cx:pt idx="17">Elaboración de Productos de Tabaco</cx:pt>
          <cx:pt idx="18">Elaboración de Productos Lácteos</cx:pt>
          <cx:pt idx="19">Explotación de Minas y Canteras</cx:pt>
          <cx:pt idx="20">Fabricación de Cemento, Cal y Yeso</cx:pt>
          <cx:pt idx="21">Fabricación de Jabones y Detergentes</cx:pt>
          <cx:pt idx="22">Fabricación de Muebles y Colchones</cx:pt>
          <cx:pt idx="23">Fabricación de Productos de Cerámicas</cx:pt>
          <cx:pt idx="24">Fabricación de Productos de la Refinación del Petróleo</cx:pt>
          <cx:pt idx="25">Fabricación de Productos de Madera, Papel y Carton</cx:pt>
          <cx:pt idx="26">Fabricación de Productos de Vidrio</cx:pt>
          <cx:pt idx="27">Fabricación de Productos Farmaceuticos</cx:pt>
          <cx:pt idx="28">Fabricación de Productos Textiles y Prendas de Vestir</cx:pt>
          <cx:pt idx="29">Fabricación de Sustancias Químicas</cx:pt>
          <cx:pt idx="30">Industrias Básicas de Hierro Y Acero</cx:pt>
          <cx:pt idx="31">Otras Industrias Manufactureras</cx:pt>
          <cx:pt idx="32">Administración Pública</cx:pt>
          <cx:pt idx="33">AFP</cx:pt>
          <cx:pt idx="34">Agentes de cambio y/o remesadoras</cx:pt>
          <cx:pt idx="35">Alquiler de Viviendas</cx:pt>
          <cx:pt idx="36">ARS</cx:pt>
          <cx:pt idx="37">Bancos, Asociaciones, Corp. de Crédito, etc</cx:pt>
          <cx:pt idx="38">Comercio otros</cx:pt>
          <cx:pt idx="39">Comercio-Combustible</cx:pt>
          <cx:pt idx="40">Comercio-Vehículos</cx:pt>
          <cx:pt idx="41">Comunicaciones</cx:pt>
          <cx:pt idx="42">Electricidad, Gas y Agua</cx:pt>
          <cx:pt idx="43">Hoteles, Bares y Restaurantes</cx:pt>
          <cx:pt idx="44">Otros</cx:pt>
          <cx:pt idx="45">Otros Servicios</cx:pt>
          <cx:pt idx="46">Seguros</cx:pt>
          <cx:pt idx="47">Servicios de Enseñanza</cx:pt>
          <cx:pt idx="48">Servicios de Salud</cx:pt>
          <cx:pt idx="49">Transporte y Almacenamiento</cx:pt>
        </cx:lvl>
        <cx:lvl ptCount="50">
          <cx:pt idx="0">Agropecuaria</cx:pt>
          <cx:pt idx="1">Agropecuaria</cx:pt>
          <cx:pt idx="2">Agropecuaria</cx:pt>
          <cx:pt idx="3">Agropecuaria</cx:pt>
          <cx:pt idx="4">Agropecuaria</cx:pt>
          <cx:pt idx="5">Agropecuaria</cx:pt>
          <cx:pt idx="6">Agropecuaria</cx:pt>
          <cx:pt idx="7">Industrias</cx:pt>
          <cx:pt idx="8">Industrias</cx:pt>
          <cx:pt idx="9">Industrias</cx:pt>
          <cx:pt idx="10">Industrias</cx:pt>
          <cx:pt idx="11">Industrias</cx:pt>
          <cx:pt idx="12">Industrias</cx:pt>
          <cx:pt idx="13">Industrias</cx:pt>
          <cx:pt idx="14">Industrias</cx:pt>
          <cx:pt idx="15">Industrias</cx:pt>
          <cx:pt idx="16">Industrias</cx:pt>
          <cx:pt idx="17">Industrias</cx:pt>
          <cx:pt idx="18">Industrias</cx:pt>
          <cx:pt idx="19">Industrias</cx:pt>
          <cx:pt idx="20">Industrias</cx:pt>
          <cx:pt idx="21">Industrias</cx:pt>
          <cx:pt idx="22">Industrias</cx:pt>
          <cx:pt idx="23">Industrias</cx:pt>
          <cx:pt idx="24">Industrias</cx:pt>
          <cx:pt idx="25">Industrias</cx:pt>
          <cx:pt idx="26">Industrias</cx:pt>
          <cx:pt idx="27">Industrias</cx:pt>
          <cx:pt idx="28">Industrias</cx:pt>
          <cx:pt idx="29">Industrias</cx:pt>
          <cx:pt idx="30">Industrias</cx:pt>
          <cx:pt idx="31">Industrias</cx:pt>
          <cx:pt idx="32">Servicios</cx:pt>
          <cx:pt idx="33">Servicios</cx:pt>
          <cx:pt idx="34">Servicios</cx:pt>
          <cx:pt idx="35">Servicios</cx:pt>
          <cx:pt idx="36">Servicios</cx:pt>
          <cx:pt idx="37">Servicios</cx:pt>
          <cx:pt idx="38">Servicios</cx:pt>
          <cx:pt idx="39">Servicios</cx:pt>
          <cx:pt idx="40">Servicios</cx:pt>
          <cx:pt idx="41">Servicios</cx:pt>
          <cx:pt idx="42">Servicios</cx:pt>
          <cx:pt idx="43">Servicios</cx:pt>
          <cx:pt idx="44">Servicios</cx:pt>
          <cx:pt idx="45">Servicios</cx:pt>
          <cx:pt idx="46">Servicios</cx:pt>
          <cx:pt idx="47">Servicios</cx:pt>
          <cx:pt idx="48">Servicios</cx:pt>
          <cx:pt idx="49">Servicios</cx:pt>
        </cx:lvl>
      </cx:strDim>
      <cx:numDim type="size">
        <cx:f>'Distribucion Compras'!$Q$2:$Q$51</cx:f>
        <cx:lvl ptCount="50" formatCode="0.0%">
          <cx:pt idx="0">0.00077791045186371597</cx:pt>
          <cx:pt idx="1">0.0010152852686395562</cx:pt>
          <cx:pt idx="2">0.062113555616571968</cx:pt>
          <cx:pt idx="3">0.00041003032554044446</cx:pt>
          <cx:pt idx="4">1.9925662543046036e-07</cx:pt>
          <cx:pt idx="5">0.0043866510121836951</cx:pt>
          <cx:pt idx="6">0.00010424378406997793</cx:pt>
          <cx:pt idx="7">0.0012524555719199573</cx:pt>
          <cx:pt idx="8">0.037156514732494289</cx:pt>
          <cx:pt idx="9">0.0087355862463001401</cx:pt>
          <cx:pt idx="10">0.00080750224007317215</cx:pt>
          <cx:pt idx="11">0.00057139255637937204</cx:pt>
          <cx:pt idx="12">0.0092074566714769202</cx:pt>
          <cx:pt idx="13">0.00039441744291534696</cx:pt>
          <cx:pt idx="14">0.014296152212629887</cx:pt>
          <cx:pt idx="15">0.00019388992977855641</cx:pt>
          <cx:pt idx="16">0.00025286326441292058</cx:pt>
          <cx:pt idx="17">0.069290408706992102</cx:pt>
          <cx:pt idx="18">0.0021442916111823903</cx:pt>
          <cx:pt idx="19">0.00033220464412094203</cx:pt>
          <cx:pt idx="20">0.0034789380425421334</cx:pt>
          <cx:pt idx="21">0.00084942577597143046</cx:pt>
          <cx:pt idx="22">0.0013117179402952527</cx:pt>
          <cx:pt idx="23">5.0713054793908872e-05</cx:pt>
          <cx:pt idx="24">0.00010230491302248299</cx:pt>
          <cx:pt idx="25">0.045416384455275634</cx:pt>
          <cx:pt idx="26">3.0121056698088958e-05</cx:pt>
          <cx:pt idx="27">0.0005956468655931665</cx:pt>
          <cx:pt idx="28">0.019878627879612143</cx:pt>
          <cx:pt idx="29">0.013979116078457691</cx:pt>
          <cx:pt idx="30">0.0044653038805675671</cx:pt>
          <cx:pt idx="31">0.053511011472363972</cx:pt>
          <cx:pt idx="32">0.0086323963799973518</cx:pt>
          <cx:pt idx="33">0</cx:pt>
          <cx:pt idx="34">0.00064957692422024029</cx:pt>
          <cx:pt idx="35">0.077880364958344744</cx:pt>
          <cx:pt idx="36">0.0018398066576552896</cx:pt>
          <cx:pt idx="37">0.014611625745459711</cx:pt>
          <cx:pt idx="38">0.14832857701737256</cx:pt>
          <cx:pt idx="39">0.026987989317259323</cx:pt>
          <cx:pt idx="40">0.01379200128155815</cx:pt>
          <cx:pt idx="41">0.016379254237126075</cx:pt>
          <cx:pt idx="42">0.05201208127369962</cx:pt>
          <cx:pt idx="43">0.011799008673746923</cx:pt>
          <cx:pt idx="44">0.0054681050501736135</cx:pt>
          <cx:pt idx="45">0.13246623793195764</cx:pt>
          <cx:pt idx="46">0.017348475785592996</cx:pt>
          <cx:pt idx="47">0.00066787302193036001</cx:pt>
          <cx:pt idx="48">0.0020766245262151531</cx:pt>
          <cx:pt idx="49">0.11194767825632598</cx:pt>
        </cx:lvl>
      </cx:numDim>
    </cx:data>
  </cx:chartData>
  <cx:chart>
    <cx:plotArea>
      <cx:plotAreaRegion>
        <cx:series layoutId="treemap" uniqueId="{A2F7C21C-E218-44B6-8357-3392496E2D43}">
          <cx:tx>
            <cx:txData>
              <cx:f>'Distribucion Compras'!$Q$1</cx:f>
              <cx:v/>
            </cx:txData>
          </cx:tx>
          <cx:dataPt idx="0">
            <cx:spPr>
              <a:solidFill>
                <a:srgbClr val="575454"/>
              </a:solidFill>
            </cx:spPr>
          </cx:dataPt>
          <cx:dataPt idx="8">
            <cx:spPr>
              <a:solidFill>
                <a:srgbClr val="ED462F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>
                    <a:latin typeface="Museo 300" panose="02000000000000000000" pitchFamily="50" charset="0"/>
                    <a:ea typeface="Museo 300" panose="02000000000000000000" pitchFamily="50" charset="0"/>
                    <a:cs typeface="Museo 300" panose="02000000000000000000" pitchFamily="50" charset="0"/>
                  </a:defRPr>
                </a:pPr>
                <a:endParaRPr lang="en-US" sz="900" b="0" i="0" u="none" strike="noStrike" baseline="0">
                  <a:solidFill>
                    <a:prstClr val="white"/>
                  </a:solidFill>
                  <a:latin typeface="Museo 300" panose="02000000000000000000" pitchFamily="50" charset="0"/>
                </a:endParaRPr>
              </a:p>
            </cx:txPr>
            <cx:visibility seriesName="0" categoryName="1" value="1"/>
            <cx:separator>
</cx:separator>
            <cx:dataLabelHidden idx="51"/>
          </cx:dataLabels>
          <cx:dataId val="0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674C-C045-4130-946B-3413126E329A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594E-8587-4479-94F3-EB3B72881E4A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82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60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594E-8587-4479-94F3-EB3B72881E4A}" type="slidenum">
              <a:rPr lang="es-DO" smtClean="0"/>
              <a:t>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676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594E-8587-4479-94F3-EB3B72881E4A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44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594E-8587-4479-94F3-EB3B72881E4A}" type="slidenum">
              <a:rPr lang="es-DO" smtClean="0"/>
              <a:t>20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9389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594E-8587-4479-94F3-EB3B72881E4A}" type="slidenum">
              <a:rPr lang="es-DO" smtClean="0"/>
              <a:t>21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91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B45D-F7B2-0F6D-AC12-F56F3E67F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856CC-F625-9C92-CB10-8262D783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F4A-2DEA-BD2F-63A2-A5B3D39B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3ED2-528B-F035-6F8E-96837040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359C-3D86-3E09-BBF6-921308C5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36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69EB-26CE-BB96-A213-688BC30D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59D-6CB3-2BE5-5CEA-81F4D0F74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BEF6-C5BC-BADD-5B13-3838C89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9880-59A5-43C4-B9C1-AFCDCB54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7DBA-107B-3469-7694-CF6594DC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145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DF401-47FE-D987-677B-8D16250DD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96E52-B563-5B95-18DF-A2AFF50E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C4B24-6291-981C-8C5F-0C361F09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C95B-C212-EBB7-029E-60CBFC10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C111-B8D1-1762-1779-626BF07B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408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3833" y="6127932"/>
            <a:ext cx="12478800" cy="1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267" y="1092000"/>
            <a:ext cx="5333600" cy="3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7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64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1600" y="4847167"/>
            <a:ext cx="4278800" cy="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 sz="2133" b="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7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315967" y="6239930"/>
            <a:ext cx="3649931" cy="279663"/>
          </a:xfrm>
          <a:custGeom>
            <a:avLst/>
            <a:gdLst/>
            <a:ahLst/>
            <a:cxnLst/>
            <a:rect l="l" t="t" r="r" b="b"/>
            <a:pathLst>
              <a:path w="83714" h="5276" extrusionOk="0">
                <a:moveTo>
                  <a:pt x="2632" y="1"/>
                </a:moveTo>
                <a:cubicBezTo>
                  <a:pt x="1180" y="1"/>
                  <a:pt x="1" y="1179"/>
                  <a:pt x="1" y="2644"/>
                </a:cubicBezTo>
                <a:cubicBezTo>
                  <a:pt x="1" y="4096"/>
                  <a:pt x="1180" y="5275"/>
                  <a:pt x="2632" y="5275"/>
                </a:cubicBezTo>
                <a:lnTo>
                  <a:pt x="81082" y="5275"/>
                </a:lnTo>
                <a:cubicBezTo>
                  <a:pt x="82547" y="5275"/>
                  <a:pt x="83714" y="4096"/>
                  <a:pt x="83714" y="2644"/>
                </a:cubicBezTo>
                <a:cubicBezTo>
                  <a:pt x="83714" y="1179"/>
                  <a:pt x="82547" y="1"/>
                  <a:pt x="81082" y="1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5922847" y="6504308"/>
            <a:ext cx="3022308" cy="229467"/>
          </a:xfrm>
          <a:custGeom>
            <a:avLst/>
            <a:gdLst/>
            <a:ahLst/>
            <a:cxnLst/>
            <a:rect l="l" t="t" r="r" b="b"/>
            <a:pathLst>
              <a:path w="69319" h="5263" extrusionOk="0">
                <a:moveTo>
                  <a:pt x="0" y="0"/>
                </a:moveTo>
                <a:cubicBezTo>
                  <a:pt x="1453" y="0"/>
                  <a:pt x="2632" y="1179"/>
                  <a:pt x="2632" y="2631"/>
                </a:cubicBezTo>
                <a:cubicBezTo>
                  <a:pt x="2632" y="4084"/>
                  <a:pt x="1453" y="5263"/>
                  <a:pt x="0" y="5263"/>
                </a:cubicBezTo>
                <a:lnTo>
                  <a:pt x="66687" y="5263"/>
                </a:lnTo>
                <a:cubicBezTo>
                  <a:pt x="68152" y="5263"/>
                  <a:pt x="69318" y="4084"/>
                  <a:pt x="69318" y="2631"/>
                </a:cubicBezTo>
                <a:cubicBezTo>
                  <a:pt x="69318" y="1179"/>
                  <a:pt x="68152" y="0"/>
                  <a:pt x="66687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6907622" y="0"/>
            <a:ext cx="5507335" cy="7118659"/>
          </a:xfrm>
          <a:custGeom>
            <a:avLst/>
            <a:gdLst/>
            <a:ahLst/>
            <a:cxnLst/>
            <a:rect l="l" t="t" r="r" b="b"/>
            <a:pathLst>
              <a:path w="126315" h="163272" extrusionOk="0">
                <a:moveTo>
                  <a:pt x="8406" y="1"/>
                </a:moveTo>
                <a:lnTo>
                  <a:pt x="8406" y="25"/>
                </a:lnTo>
                <a:cubicBezTo>
                  <a:pt x="4966" y="215"/>
                  <a:pt x="2227" y="3073"/>
                  <a:pt x="2227" y="6561"/>
                </a:cubicBezTo>
                <a:cubicBezTo>
                  <a:pt x="2227" y="8109"/>
                  <a:pt x="2763" y="9538"/>
                  <a:pt x="3668" y="10645"/>
                </a:cubicBezTo>
                <a:cubicBezTo>
                  <a:pt x="1441" y="12241"/>
                  <a:pt x="1" y="14848"/>
                  <a:pt x="1" y="17789"/>
                </a:cubicBezTo>
                <a:cubicBezTo>
                  <a:pt x="1" y="22242"/>
                  <a:pt x="3299" y="25909"/>
                  <a:pt x="7585" y="26504"/>
                </a:cubicBezTo>
                <a:cubicBezTo>
                  <a:pt x="6918" y="28016"/>
                  <a:pt x="6525" y="29695"/>
                  <a:pt x="6513" y="31469"/>
                </a:cubicBezTo>
                <a:cubicBezTo>
                  <a:pt x="6466" y="38208"/>
                  <a:pt x="11931" y="43864"/>
                  <a:pt x="18658" y="44066"/>
                </a:cubicBezTo>
                <a:cubicBezTo>
                  <a:pt x="18782" y="44070"/>
                  <a:pt x="18906" y="44071"/>
                  <a:pt x="19029" y="44071"/>
                </a:cubicBezTo>
                <a:cubicBezTo>
                  <a:pt x="21273" y="44071"/>
                  <a:pt x="23389" y="43461"/>
                  <a:pt x="25206" y="42423"/>
                </a:cubicBezTo>
                <a:cubicBezTo>
                  <a:pt x="25623" y="44542"/>
                  <a:pt x="27052" y="46280"/>
                  <a:pt x="28969" y="47126"/>
                </a:cubicBezTo>
                <a:cubicBezTo>
                  <a:pt x="27278" y="48531"/>
                  <a:pt x="26302" y="50757"/>
                  <a:pt x="26683" y="53198"/>
                </a:cubicBezTo>
                <a:cubicBezTo>
                  <a:pt x="27111" y="56032"/>
                  <a:pt x="29421" y="58294"/>
                  <a:pt x="32255" y="58675"/>
                </a:cubicBezTo>
                <a:cubicBezTo>
                  <a:pt x="32566" y="58716"/>
                  <a:pt x="32873" y="58736"/>
                  <a:pt x="33176" y="58736"/>
                </a:cubicBezTo>
                <a:cubicBezTo>
                  <a:pt x="33846" y="58736"/>
                  <a:pt x="34493" y="58637"/>
                  <a:pt x="35100" y="58449"/>
                </a:cubicBezTo>
                <a:lnTo>
                  <a:pt x="35100" y="58449"/>
                </a:lnTo>
                <a:cubicBezTo>
                  <a:pt x="35100" y="58544"/>
                  <a:pt x="35088" y="58651"/>
                  <a:pt x="35088" y="58746"/>
                </a:cubicBezTo>
                <a:cubicBezTo>
                  <a:pt x="35088" y="61306"/>
                  <a:pt x="37172" y="63390"/>
                  <a:pt x="39732" y="63390"/>
                </a:cubicBezTo>
                <a:cubicBezTo>
                  <a:pt x="39863" y="63390"/>
                  <a:pt x="40018" y="63378"/>
                  <a:pt x="40149" y="63378"/>
                </a:cubicBezTo>
                <a:lnTo>
                  <a:pt x="40149" y="163271"/>
                </a:lnTo>
                <a:lnTo>
                  <a:pt x="121528" y="163271"/>
                </a:lnTo>
                <a:cubicBezTo>
                  <a:pt x="124171" y="163271"/>
                  <a:pt x="126314" y="161128"/>
                  <a:pt x="126314" y="158485"/>
                </a:cubicBezTo>
                <a:lnTo>
                  <a:pt x="126314" y="4799"/>
                </a:lnTo>
                <a:cubicBezTo>
                  <a:pt x="126314" y="2144"/>
                  <a:pt x="124171" y="1"/>
                  <a:pt x="121528" y="1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6534620" y="4679244"/>
            <a:ext cx="806731" cy="1749973"/>
          </a:xfrm>
          <a:custGeom>
            <a:avLst/>
            <a:gdLst/>
            <a:ahLst/>
            <a:cxnLst/>
            <a:rect l="l" t="t" r="r" b="b"/>
            <a:pathLst>
              <a:path w="18503" h="40137" extrusionOk="0">
                <a:moveTo>
                  <a:pt x="18503" y="1"/>
                </a:moveTo>
                <a:lnTo>
                  <a:pt x="0" y="10038"/>
                </a:lnTo>
                <a:lnTo>
                  <a:pt x="0" y="40137"/>
                </a:lnTo>
                <a:lnTo>
                  <a:pt x="18503" y="40137"/>
                </a:lnTo>
                <a:lnTo>
                  <a:pt x="18503" y="1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7341307" y="4679244"/>
            <a:ext cx="509815" cy="1749451"/>
          </a:xfrm>
          <a:custGeom>
            <a:avLst/>
            <a:gdLst/>
            <a:ahLst/>
            <a:cxnLst/>
            <a:rect l="l" t="t" r="r" b="b"/>
            <a:pathLst>
              <a:path w="11693" h="40125" extrusionOk="0">
                <a:moveTo>
                  <a:pt x="1" y="1"/>
                </a:moveTo>
                <a:lnTo>
                  <a:pt x="1" y="40125"/>
                </a:lnTo>
                <a:lnTo>
                  <a:pt x="11693" y="40125"/>
                </a:lnTo>
                <a:lnTo>
                  <a:pt x="11693" y="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7616945" y="5067023"/>
            <a:ext cx="1433829" cy="1362195"/>
          </a:xfrm>
          <a:custGeom>
            <a:avLst/>
            <a:gdLst/>
            <a:ahLst/>
            <a:cxnLst/>
            <a:rect l="l" t="t" r="r" b="b"/>
            <a:pathLst>
              <a:path w="32886" h="31243" extrusionOk="0">
                <a:moveTo>
                  <a:pt x="1" y="1"/>
                </a:moveTo>
                <a:lnTo>
                  <a:pt x="1" y="31243"/>
                </a:lnTo>
                <a:lnTo>
                  <a:pt x="32886" y="31243"/>
                </a:lnTo>
                <a:lnTo>
                  <a:pt x="32886" y="1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50774" y="5067023"/>
            <a:ext cx="779743" cy="1362195"/>
          </a:xfrm>
          <a:custGeom>
            <a:avLst/>
            <a:gdLst/>
            <a:ahLst/>
            <a:cxnLst/>
            <a:rect l="l" t="t" r="r" b="b"/>
            <a:pathLst>
              <a:path w="17884" h="31243" extrusionOk="0">
                <a:moveTo>
                  <a:pt x="0" y="1"/>
                </a:moveTo>
                <a:lnTo>
                  <a:pt x="0" y="31243"/>
                </a:lnTo>
                <a:lnTo>
                  <a:pt x="17883" y="31243"/>
                </a:lnTo>
                <a:lnTo>
                  <a:pt x="178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334383" y="2980717"/>
            <a:ext cx="938055" cy="2085824"/>
          </a:xfrm>
          <a:custGeom>
            <a:avLst/>
            <a:gdLst/>
            <a:ahLst/>
            <a:cxnLst/>
            <a:rect l="l" t="t" r="r" b="b"/>
            <a:pathLst>
              <a:path w="21515" h="47840" extrusionOk="0">
                <a:moveTo>
                  <a:pt x="3763" y="1"/>
                </a:moveTo>
                <a:cubicBezTo>
                  <a:pt x="3691" y="143"/>
                  <a:pt x="3656" y="298"/>
                  <a:pt x="3656" y="441"/>
                </a:cubicBezTo>
                <a:lnTo>
                  <a:pt x="0" y="47840"/>
                </a:lnTo>
                <a:lnTo>
                  <a:pt x="21515" y="47840"/>
                </a:lnTo>
                <a:lnTo>
                  <a:pt x="17860" y="441"/>
                </a:lnTo>
                <a:cubicBezTo>
                  <a:pt x="17848" y="298"/>
                  <a:pt x="17800" y="143"/>
                  <a:pt x="17741" y="1"/>
                </a:cubicBez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8342667" y="3116227"/>
            <a:ext cx="920440" cy="1833511"/>
          </a:xfrm>
          <a:custGeom>
            <a:avLst/>
            <a:gdLst/>
            <a:ahLst/>
            <a:cxnLst/>
            <a:rect l="l" t="t" r="r" b="b"/>
            <a:pathLst>
              <a:path w="21111" h="42053" extrusionOk="0">
                <a:moveTo>
                  <a:pt x="3251" y="0"/>
                </a:moveTo>
                <a:lnTo>
                  <a:pt x="2585" y="8692"/>
                </a:lnTo>
                <a:lnTo>
                  <a:pt x="18539" y="8692"/>
                </a:lnTo>
                <a:lnTo>
                  <a:pt x="17860" y="0"/>
                </a:lnTo>
                <a:close/>
                <a:moveTo>
                  <a:pt x="1954" y="16681"/>
                </a:moveTo>
                <a:lnTo>
                  <a:pt x="1287" y="25372"/>
                </a:lnTo>
                <a:lnTo>
                  <a:pt x="19813" y="25372"/>
                </a:lnTo>
                <a:lnTo>
                  <a:pt x="19146" y="16681"/>
                </a:lnTo>
                <a:close/>
                <a:moveTo>
                  <a:pt x="680" y="33361"/>
                </a:moveTo>
                <a:lnTo>
                  <a:pt x="1" y="42053"/>
                </a:lnTo>
                <a:lnTo>
                  <a:pt x="21111" y="42053"/>
                </a:lnTo>
                <a:lnTo>
                  <a:pt x="20444" y="33361"/>
                </a:lnTo>
                <a:close/>
              </a:path>
            </a:pathLst>
          </a:custGeom>
          <a:solidFill>
            <a:srgbClr val="2B39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7805908" y="5229521"/>
            <a:ext cx="153211" cy="324471"/>
          </a:xfrm>
          <a:custGeom>
            <a:avLst/>
            <a:gdLst/>
            <a:ahLst/>
            <a:cxnLst/>
            <a:rect l="l" t="t" r="r" b="b"/>
            <a:pathLst>
              <a:path w="3514" h="7442" extrusionOk="0">
                <a:moveTo>
                  <a:pt x="1" y="0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8081067" y="522952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2" y="7442"/>
                </a:lnTo>
                <a:lnTo>
                  <a:pt x="3512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8356707" y="522952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8631822" y="522952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1" y="0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7805908" y="5698789"/>
            <a:ext cx="153211" cy="324471"/>
          </a:xfrm>
          <a:custGeom>
            <a:avLst/>
            <a:gdLst/>
            <a:ahLst/>
            <a:cxnLst/>
            <a:rect l="l" t="t" r="r" b="b"/>
            <a:pathLst>
              <a:path w="3514" h="7442" extrusionOk="0">
                <a:moveTo>
                  <a:pt x="1" y="1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081067" y="5698789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1"/>
                </a:moveTo>
                <a:lnTo>
                  <a:pt x="0" y="7442"/>
                </a:lnTo>
                <a:lnTo>
                  <a:pt x="3512" y="7442"/>
                </a:lnTo>
                <a:lnTo>
                  <a:pt x="3512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8356707" y="5698789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1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8631822" y="5698789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1" y="1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624437" y="5252367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852334" y="5252367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2" y="7442"/>
                </a:lnTo>
                <a:lnTo>
                  <a:pt x="3512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7080187" y="5252367"/>
            <a:ext cx="153211" cy="324471"/>
          </a:xfrm>
          <a:custGeom>
            <a:avLst/>
            <a:gdLst/>
            <a:ahLst/>
            <a:cxnLst/>
            <a:rect l="l" t="t" r="r" b="b"/>
            <a:pathLst>
              <a:path w="3514" h="7442" extrusionOk="0">
                <a:moveTo>
                  <a:pt x="1" y="0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624437" y="5698789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1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852334" y="5698789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1"/>
                </a:moveTo>
                <a:lnTo>
                  <a:pt x="0" y="7442"/>
                </a:lnTo>
                <a:lnTo>
                  <a:pt x="3512" y="7442"/>
                </a:lnTo>
                <a:lnTo>
                  <a:pt x="3512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7080187" y="5698789"/>
            <a:ext cx="153211" cy="324471"/>
          </a:xfrm>
          <a:custGeom>
            <a:avLst/>
            <a:gdLst/>
            <a:ahLst/>
            <a:cxnLst/>
            <a:rect l="l" t="t" r="r" b="b"/>
            <a:pathLst>
              <a:path w="3514" h="7442" extrusionOk="0">
                <a:moveTo>
                  <a:pt x="1" y="1"/>
                </a:moveTo>
                <a:lnTo>
                  <a:pt x="1" y="7442"/>
                </a:lnTo>
                <a:lnTo>
                  <a:pt x="3513" y="7442"/>
                </a:lnTo>
                <a:lnTo>
                  <a:pt x="3513" y="1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9712098" y="4570767"/>
            <a:ext cx="1627457" cy="1857927"/>
          </a:xfrm>
          <a:custGeom>
            <a:avLst/>
            <a:gdLst/>
            <a:ahLst/>
            <a:cxnLst/>
            <a:rect l="l" t="t" r="r" b="b"/>
            <a:pathLst>
              <a:path w="37327" h="42613" extrusionOk="0">
                <a:moveTo>
                  <a:pt x="2370" y="0"/>
                </a:moveTo>
                <a:cubicBezTo>
                  <a:pt x="1060" y="0"/>
                  <a:pt x="1" y="1060"/>
                  <a:pt x="1" y="2370"/>
                </a:cubicBezTo>
                <a:lnTo>
                  <a:pt x="1" y="42613"/>
                </a:lnTo>
                <a:lnTo>
                  <a:pt x="37327" y="42613"/>
                </a:lnTo>
                <a:lnTo>
                  <a:pt x="37327" y="2382"/>
                </a:lnTo>
                <a:cubicBezTo>
                  <a:pt x="37315" y="1072"/>
                  <a:pt x="36255" y="0"/>
                  <a:pt x="34945" y="0"/>
                </a:cubicBezTo>
                <a:close/>
              </a:path>
            </a:pathLst>
          </a:custGeom>
          <a:solidFill>
            <a:srgbClr val="2B39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10566569" y="4570767"/>
            <a:ext cx="772984" cy="1857927"/>
          </a:xfrm>
          <a:custGeom>
            <a:avLst/>
            <a:gdLst/>
            <a:ahLst/>
            <a:cxnLst/>
            <a:rect l="l" t="t" r="r" b="b"/>
            <a:pathLst>
              <a:path w="17729" h="42613" extrusionOk="0">
                <a:moveTo>
                  <a:pt x="2370" y="0"/>
                </a:moveTo>
                <a:cubicBezTo>
                  <a:pt x="1060" y="0"/>
                  <a:pt x="0" y="1060"/>
                  <a:pt x="0" y="2370"/>
                </a:cubicBezTo>
                <a:lnTo>
                  <a:pt x="0" y="42613"/>
                </a:lnTo>
                <a:lnTo>
                  <a:pt x="17729" y="42613"/>
                </a:lnTo>
                <a:lnTo>
                  <a:pt x="17729" y="2382"/>
                </a:lnTo>
                <a:cubicBezTo>
                  <a:pt x="17717" y="1072"/>
                  <a:pt x="16657" y="0"/>
                  <a:pt x="15347" y="0"/>
                </a:cubicBez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9711575" y="5883608"/>
            <a:ext cx="854516" cy="166683"/>
          </a:xfrm>
          <a:custGeom>
            <a:avLst/>
            <a:gdLst/>
            <a:ahLst/>
            <a:cxnLst/>
            <a:rect l="l" t="t" r="r" b="b"/>
            <a:pathLst>
              <a:path w="19599" h="3823" extrusionOk="0">
                <a:moveTo>
                  <a:pt x="1" y="0"/>
                </a:moveTo>
                <a:lnTo>
                  <a:pt x="1" y="3822"/>
                </a:lnTo>
                <a:lnTo>
                  <a:pt x="19598" y="3822"/>
                </a:lnTo>
                <a:lnTo>
                  <a:pt x="19598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0566047" y="5883608"/>
            <a:ext cx="772461" cy="166683"/>
          </a:xfrm>
          <a:custGeom>
            <a:avLst/>
            <a:gdLst/>
            <a:ahLst/>
            <a:cxnLst/>
            <a:rect l="l" t="t" r="r" b="b"/>
            <a:pathLst>
              <a:path w="17717" h="3823" extrusionOk="0">
                <a:moveTo>
                  <a:pt x="0" y="0"/>
                </a:moveTo>
                <a:lnTo>
                  <a:pt x="0" y="3822"/>
                </a:lnTo>
                <a:lnTo>
                  <a:pt x="17717" y="3822"/>
                </a:lnTo>
                <a:lnTo>
                  <a:pt x="17717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542887" y="4799189"/>
            <a:ext cx="2382740" cy="1447303"/>
          </a:xfrm>
          <a:custGeom>
            <a:avLst/>
            <a:gdLst/>
            <a:ahLst/>
            <a:cxnLst/>
            <a:rect l="l" t="t" r="r" b="b"/>
            <a:pathLst>
              <a:path w="54650" h="33195" extrusionOk="0">
                <a:moveTo>
                  <a:pt x="32338" y="0"/>
                </a:moveTo>
                <a:lnTo>
                  <a:pt x="32338" y="2072"/>
                </a:lnTo>
                <a:lnTo>
                  <a:pt x="45137" y="2072"/>
                </a:lnTo>
                <a:cubicBezTo>
                  <a:pt x="49244" y="2072"/>
                  <a:pt x="52578" y="5406"/>
                  <a:pt x="52578" y="9513"/>
                </a:cubicBezTo>
                <a:lnTo>
                  <a:pt x="52578" y="23682"/>
                </a:lnTo>
                <a:cubicBezTo>
                  <a:pt x="52578" y="27789"/>
                  <a:pt x="49244" y="31123"/>
                  <a:pt x="45137" y="31123"/>
                </a:cubicBezTo>
                <a:lnTo>
                  <a:pt x="0" y="31123"/>
                </a:lnTo>
                <a:lnTo>
                  <a:pt x="0" y="33195"/>
                </a:lnTo>
                <a:lnTo>
                  <a:pt x="45137" y="33195"/>
                </a:lnTo>
                <a:cubicBezTo>
                  <a:pt x="50375" y="33195"/>
                  <a:pt x="54650" y="28920"/>
                  <a:pt x="54650" y="23682"/>
                </a:cubicBezTo>
                <a:lnTo>
                  <a:pt x="54650" y="9513"/>
                </a:lnTo>
                <a:cubicBezTo>
                  <a:pt x="54650" y="4274"/>
                  <a:pt x="50375" y="0"/>
                  <a:pt x="45137" y="0"/>
                </a:cubicBez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9171720" y="6098514"/>
            <a:ext cx="462552" cy="206141"/>
          </a:xfrm>
          <a:custGeom>
            <a:avLst/>
            <a:gdLst/>
            <a:ahLst/>
            <a:cxnLst/>
            <a:rect l="l" t="t" r="r" b="b"/>
            <a:pathLst>
              <a:path w="10609" h="4728" extrusionOk="0">
                <a:moveTo>
                  <a:pt x="846" y="0"/>
                </a:moveTo>
                <a:cubicBezTo>
                  <a:pt x="369" y="0"/>
                  <a:pt x="0" y="1060"/>
                  <a:pt x="0" y="2370"/>
                </a:cubicBezTo>
                <a:cubicBezTo>
                  <a:pt x="0" y="3679"/>
                  <a:pt x="381" y="4727"/>
                  <a:pt x="846" y="4727"/>
                </a:cubicBezTo>
                <a:lnTo>
                  <a:pt x="8239" y="4727"/>
                </a:lnTo>
                <a:cubicBezTo>
                  <a:pt x="9549" y="4727"/>
                  <a:pt x="10609" y="3679"/>
                  <a:pt x="10609" y="2370"/>
                </a:cubicBezTo>
                <a:cubicBezTo>
                  <a:pt x="10609" y="1060"/>
                  <a:pt x="9549" y="0"/>
                  <a:pt x="8239" y="0"/>
                </a:cubicBezTo>
                <a:close/>
              </a:path>
            </a:pathLst>
          </a:custGeom>
          <a:solidFill>
            <a:srgbClr val="2B39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10786139" y="4741548"/>
            <a:ext cx="462596" cy="206664"/>
          </a:xfrm>
          <a:custGeom>
            <a:avLst/>
            <a:gdLst/>
            <a:ahLst/>
            <a:cxnLst/>
            <a:rect l="l" t="t" r="r" b="b"/>
            <a:pathLst>
              <a:path w="10610" h="4740" extrusionOk="0">
                <a:moveTo>
                  <a:pt x="846" y="1"/>
                </a:moveTo>
                <a:cubicBezTo>
                  <a:pt x="370" y="1"/>
                  <a:pt x="1" y="1060"/>
                  <a:pt x="1" y="2370"/>
                </a:cubicBezTo>
                <a:cubicBezTo>
                  <a:pt x="1" y="3680"/>
                  <a:pt x="382" y="4739"/>
                  <a:pt x="846" y="4739"/>
                </a:cubicBezTo>
                <a:lnTo>
                  <a:pt x="8240" y="4739"/>
                </a:lnTo>
                <a:cubicBezTo>
                  <a:pt x="9549" y="4739"/>
                  <a:pt x="10609" y="3680"/>
                  <a:pt x="10609" y="2370"/>
                </a:cubicBezTo>
                <a:cubicBezTo>
                  <a:pt x="10609" y="1060"/>
                  <a:pt x="9549" y="1"/>
                  <a:pt x="8240" y="1"/>
                </a:cubicBezTo>
                <a:close/>
              </a:path>
            </a:pathLst>
          </a:custGeom>
          <a:solidFill>
            <a:srgbClr val="2B39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9813338" y="509715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10062511" y="509715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0311685" y="5097151"/>
            <a:ext cx="153167" cy="324471"/>
          </a:xfrm>
          <a:custGeom>
            <a:avLst/>
            <a:gdLst/>
            <a:ahLst/>
            <a:cxnLst/>
            <a:rect l="l" t="t" r="r" b="b"/>
            <a:pathLst>
              <a:path w="3513" h="7442" extrusionOk="0">
                <a:moveTo>
                  <a:pt x="0" y="0"/>
                </a:moveTo>
                <a:lnTo>
                  <a:pt x="0" y="7442"/>
                </a:lnTo>
                <a:lnTo>
                  <a:pt x="3513" y="7442"/>
                </a:lnTo>
                <a:lnTo>
                  <a:pt x="3513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827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ctrTitle"/>
          </p:nvPr>
        </p:nvSpPr>
        <p:spPr>
          <a:xfrm flipH="1">
            <a:off x="950800" y="17623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flipH="1">
            <a:off x="1499187" y="2179933"/>
            <a:ext cx="342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93645" y="20602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 idx="3"/>
          </p:nvPr>
        </p:nvSpPr>
        <p:spPr>
          <a:xfrm>
            <a:off x="2160800" y="454835"/>
            <a:ext cx="7870400" cy="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ctrTitle" idx="4"/>
          </p:nvPr>
        </p:nvSpPr>
        <p:spPr>
          <a:xfrm flipH="1">
            <a:off x="956400" y="3292057"/>
            <a:ext cx="39684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5"/>
          </p:nvPr>
        </p:nvSpPr>
        <p:spPr>
          <a:xfrm flipH="1">
            <a:off x="1498787" y="3709709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93645" y="3590009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 idx="7"/>
          </p:nvPr>
        </p:nvSpPr>
        <p:spPr>
          <a:xfrm flipH="1">
            <a:off x="950800" y="48484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8"/>
          </p:nvPr>
        </p:nvSpPr>
        <p:spPr>
          <a:xfrm flipH="1">
            <a:off x="1498787" y="52660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893645" y="51463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ctrTitle" idx="13"/>
          </p:nvPr>
        </p:nvSpPr>
        <p:spPr>
          <a:xfrm>
            <a:off x="7331433" y="17623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4"/>
          </p:nvPr>
        </p:nvSpPr>
        <p:spPr>
          <a:xfrm>
            <a:off x="7331441" y="21799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15" hasCustomPrompt="1"/>
          </p:nvPr>
        </p:nvSpPr>
        <p:spPr>
          <a:xfrm>
            <a:off x="6305652" y="20602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 idx="16"/>
          </p:nvPr>
        </p:nvSpPr>
        <p:spPr>
          <a:xfrm>
            <a:off x="7331433" y="3292067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7"/>
          </p:nvPr>
        </p:nvSpPr>
        <p:spPr>
          <a:xfrm>
            <a:off x="7331441" y="3709709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18" hasCustomPrompt="1"/>
          </p:nvPr>
        </p:nvSpPr>
        <p:spPr>
          <a:xfrm>
            <a:off x="6305652" y="3590009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ctrTitle" idx="19"/>
          </p:nvPr>
        </p:nvSpPr>
        <p:spPr>
          <a:xfrm>
            <a:off x="7331433" y="48484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20"/>
          </p:nvPr>
        </p:nvSpPr>
        <p:spPr>
          <a:xfrm>
            <a:off x="7331441" y="52660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1" hasCustomPrompt="1"/>
          </p:nvPr>
        </p:nvSpPr>
        <p:spPr>
          <a:xfrm>
            <a:off x="6305652" y="51463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/>
          <p:nvPr/>
        </p:nvSpPr>
        <p:spPr>
          <a:xfrm>
            <a:off x="9903900" y="4299618"/>
            <a:ext cx="8868123" cy="2852932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3"/>
          <p:cNvSpPr/>
          <p:nvPr/>
        </p:nvSpPr>
        <p:spPr>
          <a:xfrm rot="9900013">
            <a:off x="-5294785" y="411751"/>
            <a:ext cx="8868189" cy="285295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3"/>
          <p:cNvSpPr/>
          <p:nvPr/>
        </p:nvSpPr>
        <p:spPr>
          <a:xfrm rot="-857527">
            <a:off x="-6095810" y="-139058"/>
            <a:ext cx="10839899" cy="5514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376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 flipH="1">
            <a:off x="5020933" y="1710033"/>
            <a:ext cx="65264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4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713023" y="2828184"/>
            <a:ext cx="5144800" cy="1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33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1" name="Google Shape;71;p4"/>
          <p:cNvSpPr/>
          <p:nvPr/>
        </p:nvSpPr>
        <p:spPr>
          <a:xfrm rot="-5400000">
            <a:off x="-341485" y="24509"/>
            <a:ext cx="9227444" cy="5141607"/>
          </a:xfrm>
          <a:custGeom>
            <a:avLst/>
            <a:gdLst/>
            <a:ahLst/>
            <a:cxnLst/>
            <a:rect l="l" t="t" r="r" b="b"/>
            <a:pathLst>
              <a:path w="117702" h="48337" extrusionOk="0">
                <a:moveTo>
                  <a:pt x="0" y="0"/>
                </a:moveTo>
                <a:lnTo>
                  <a:pt x="0" y="13"/>
                </a:lnTo>
                <a:lnTo>
                  <a:pt x="0" y="48336"/>
                </a:lnTo>
                <a:cubicBezTo>
                  <a:pt x="3793" y="46619"/>
                  <a:pt x="7266" y="42288"/>
                  <a:pt x="9150" y="39443"/>
                </a:cubicBezTo>
                <a:cubicBezTo>
                  <a:pt x="11546" y="35830"/>
                  <a:pt x="12277" y="31037"/>
                  <a:pt x="15736" y="28525"/>
                </a:cubicBezTo>
                <a:cubicBezTo>
                  <a:pt x="17226" y="27433"/>
                  <a:pt x="18606" y="27158"/>
                  <a:pt x="20090" y="27158"/>
                </a:cubicBezTo>
                <a:cubicBezTo>
                  <a:pt x="21479" y="27158"/>
                  <a:pt x="22960" y="27399"/>
                  <a:pt x="24707" y="27436"/>
                </a:cubicBezTo>
                <a:cubicBezTo>
                  <a:pt x="24889" y="27440"/>
                  <a:pt x="25067" y="27442"/>
                  <a:pt x="25241" y="27442"/>
                </a:cubicBezTo>
                <a:cubicBezTo>
                  <a:pt x="32645" y="27442"/>
                  <a:pt x="33076" y="23744"/>
                  <a:pt x="36393" y="18222"/>
                </a:cubicBezTo>
                <a:cubicBezTo>
                  <a:pt x="38149" y="15288"/>
                  <a:pt x="40110" y="13174"/>
                  <a:pt x="43249" y="13071"/>
                </a:cubicBezTo>
                <a:cubicBezTo>
                  <a:pt x="43328" y="13068"/>
                  <a:pt x="43407" y="13067"/>
                  <a:pt x="43486" y="13067"/>
                </a:cubicBezTo>
                <a:cubicBezTo>
                  <a:pt x="46754" y="13067"/>
                  <a:pt x="50319" y="15348"/>
                  <a:pt x="53347" y="16223"/>
                </a:cubicBezTo>
                <a:cubicBezTo>
                  <a:pt x="56410" y="17113"/>
                  <a:pt x="59684" y="17326"/>
                  <a:pt x="62945" y="17326"/>
                </a:cubicBezTo>
                <a:cubicBezTo>
                  <a:pt x="64896" y="17326"/>
                  <a:pt x="66843" y="17250"/>
                  <a:pt x="68737" y="17197"/>
                </a:cubicBezTo>
                <a:cubicBezTo>
                  <a:pt x="75734" y="17005"/>
                  <a:pt x="83307" y="15314"/>
                  <a:pt x="88164" y="10252"/>
                </a:cubicBezTo>
                <a:cubicBezTo>
                  <a:pt x="90227" y="8088"/>
                  <a:pt x="92142" y="4751"/>
                  <a:pt x="95412" y="4751"/>
                </a:cubicBezTo>
                <a:cubicBezTo>
                  <a:pt x="95473" y="4751"/>
                  <a:pt x="95534" y="4752"/>
                  <a:pt x="95596" y="4755"/>
                </a:cubicBezTo>
                <a:cubicBezTo>
                  <a:pt x="98121" y="4844"/>
                  <a:pt x="100940" y="7061"/>
                  <a:pt x="103746" y="7317"/>
                </a:cubicBezTo>
                <a:cubicBezTo>
                  <a:pt x="104253" y="7362"/>
                  <a:pt x="104743" y="7386"/>
                  <a:pt x="105221" y="7386"/>
                </a:cubicBezTo>
                <a:cubicBezTo>
                  <a:pt x="107085" y="7386"/>
                  <a:pt x="108758" y="7018"/>
                  <a:pt x="110512" y="6049"/>
                </a:cubicBezTo>
                <a:cubicBezTo>
                  <a:pt x="113332" y="4460"/>
                  <a:pt x="114741" y="1256"/>
                  <a:pt x="117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-366000" y="-117233"/>
            <a:ext cx="2510800" cy="725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599810" y="3298083"/>
            <a:ext cx="589623" cy="1905940"/>
          </a:xfrm>
          <a:custGeom>
            <a:avLst/>
            <a:gdLst/>
            <a:ahLst/>
            <a:cxnLst/>
            <a:rect l="l" t="t" r="r" b="b"/>
            <a:pathLst>
              <a:path w="4754" h="15368" extrusionOk="0">
                <a:moveTo>
                  <a:pt x="692" y="1"/>
                </a:moveTo>
                <a:lnTo>
                  <a:pt x="1" y="15368"/>
                </a:lnTo>
                <a:lnTo>
                  <a:pt x="4754" y="15368"/>
                </a:lnTo>
                <a:lnTo>
                  <a:pt x="42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752291" y="5429050"/>
            <a:ext cx="3406516" cy="1428959"/>
          </a:xfrm>
          <a:custGeom>
            <a:avLst/>
            <a:gdLst/>
            <a:ahLst/>
            <a:cxnLst/>
            <a:rect l="l" t="t" r="r" b="b"/>
            <a:pathLst>
              <a:path w="27466" h="11522" extrusionOk="0">
                <a:moveTo>
                  <a:pt x="1" y="0"/>
                </a:moveTo>
                <a:lnTo>
                  <a:pt x="1" y="11522"/>
                </a:lnTo>
                <a:lnTo>
                  <a:pt x="27465" y="11522"/>
                </a:lnTo>
                <a:lnTo>
                  <a:pt x="274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-477208" y="5000302"/>
            <a:ext cx="2800895" cy="432457"/>
          </a:xfrm>
          <a:custGeom>
            <a:avLst/>
            <a:gdLst/>
            <a:ahLst/>
            <a:cxnLst/>
            <a:rect l="l" t="t" r="r" b="b"/>
            <a:pathLst>
              <a:path w="22583" h="3487" extrusionOk="0">
                <a:moveTo>
                  <a:pt x="5142" y="1"/>
                </a:moveTo>
                <a:cubicBezTo>
                  <a:pt x="2823" y="1"/>
                  <a:pt x="821" y="1441"/>
                  <a:pt x="0" y="3486"/>
                </a:cubicBezTo>
                <a:lnTo>
                  <a:pt x="22583" y="3486"/>
                </a:lnTo>
                <a:cubicBezTo>
                  <a:pt x="21762" y="1427"/>
                  <a:pt x="19760" y="1"/>
                  <a:pt x="174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-287823" y="5709466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0"/>
                </a:moveTo>
                <a:lnTo>
                  <a:pt x="0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-71776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0"/>
                </a:moveTo>
                <a:lnTo>
                  <a:pt x="1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44396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0" y="0"/>
                </a:moveTo>
                <a:lnTo>
                  <a:pt x="0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360569" y="5709466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0"/>
                </a:moveTo>
                <a:lnTo>
                  <a:pt x="0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576618" y="5709466"/>
            <a:ext cx="130476" cy="430597"/>
          </a:xfrm>
          <a:custGeom>
            <a:avLst/>
            <a:gdLst/>
            <a:ahLst/>
            <a:cxnLst/>
            <a:rect l="l" t="t" r="r" b="b"/>
            <a:pathLst>
              <a:path w="1052" h="3472" extrusionOk="0">
                <a:moveTo>
                  <a:pt x="1" y="0"/>
                </a:moveTo>
                <a:lnTo>
                  <a:pt x="1" y="3471"/>
                </a:lnTo>
                <a:lnTo>
                  <a:pt x="1052" y="3471"/>
                </a:lnTo>
                <a:lnTo>
                  <a:pt x="10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792789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0" y="0"/>
                </a:moveTo>
                <a:lnTo>
                  <a:pt x="0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/>
          <p:nvPr/>
        </p:nvSpPr>
        <p:spPr>
          <a:xfrm>
            <a:off x="1008837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0"/>
                </a:moveTo>
                <a:lnTo>
                  <a:pt x="1" y="3471"/>
                </a:lnTo>
                <a:lnTo>
                  <a:pt x="1067" y="3471"/>
                </a:lnTo>
                <a:lnTo>
                  <a:pt x="10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>
            <a:off x="1225009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0"/>
                </a:moveTo>
                <a:lnTo>
                  <a:pt x="1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4"/>
          <p:cNvSpPr/>
          <p:nvPr/>
        </p:nvSpPr>
        <p:spPr>
          <a:xfrm>
            <a:off x="1439321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0"/>
                </a:moveTo>
                <a:lnTo>
                  <a:pt x="1" y="3471"/>
                </a:lnTo>
                <a:lnTo>
                  <a:pt x="1067" y="3471"/>
                </a:lnTo>
                <a:lnTo>
                  <a:pt x="10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>
            <a:off x="1655495" y="5709466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0"/>
                </a:moveTo>
                <a:lnTo>
                  <a:pt x="1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1873403" y="5709466"/>
            <a:ext cx="130476" cy="430597"/>
          </a:xfrm>
          <a:custGeom>
            <a:avLst/>
            <a:gdLst/>
            <a:ahLst/>
            <a:cxnLst/>
            <a:rect l="l" t="t" r="r" b="b"/>
            <a:pathLst>
              <a:path w="1052" h="3472" extrusionOk="0">
                <a:moveTo>
                  <a:pt x="1" y="0"/>
                </a:moveTo>
                <a:lnTo>
                  <a:pt x="1" y="3471"/>
                </a:lnTo>
                <a:lnTo>
                  <a:pt x="1052" y="3471"/>
                </a:lnTo>
                <a:lnTo>
                  <a:pt x="10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2089577" y="5709466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0"/>
                </a:moveTo>
                <a:lnTo>
                  <a:pt x="0" y="3471"/>
                </a:lnTo>
                <a:lnTo>
                  <a:pt x="1066" y="3471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>
            <a:off x="-287823" y="6284560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1"/>
                </a:moveTo>
                <a:lnTo>
                  <a:pt x="0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>
            <a:off x="-71776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1"/>
                </a:moveTo>
                <a:lnTo>
                  <a:pt x="1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>
            <a:off x="144396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0" y="1"/>
                </a:moveTo>
                <a:lnTo>
                  <a:pt x="0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>
            <a:off x="360569" y="6284560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1"/>
                </a:moveTo>
                <a:lnTo>
                  <a:pt x="0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>
            <a:off x="576618" y="6284560"/>
            <a:ext cx="130476" cy="430597"/>
          </a:xfrm>
          <a:custGeom>
            <a:avLst/>
            <a:gdLst/>
            <a:ahLst/>
            <a:cxnLst/>
            <a:rect l="l" t="t" r="r" b="b"/>
            <a:pathLst>
              <a:path w="1052" h="3472" extrusionOk="0">
                <a:moveTo>
                  <a:pt x="1" y="1"/>
                </a:moveTo>
                <a:lnTo>
                  <a:pt x="1" y="3472"/>
                </a:lnTo>
                <a:lnTo>
                  <a:pt x="1052" y="3472"/>
                </a:lnTo>
                <a:lnTo>
                  <a:pt x="10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>
            <a:off x="792789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0" y="1"/>
                </a:moveTo>
                <a:lnTo>
                  <a:pt x="0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1008837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1"/>
                </a:moveTo>
                <a:lnTo>
                  <a:pt x="1" y="3472"/>
                </a:lnTo>
                <a:lnTo>
                  <a:pt x="1067" y="3472"/>
                </a:lnTo>
                <a:lnTo>
                  <a:pt x="10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>
            <a:off x="1225009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1"/>
                </a:moveTo>
                <a:lnTo>
                  <a:pt x="1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>
            <a:off x="1439321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1"/>
                </a:moveTo>
                <a:lnTo>
                  <a:pt x="1" y="3472"/>
                </a:lnTo>
                <a:lnTo>
                  <a:pt x="1067" y="3472"/>
                </a:lnTo>
                <a:lnTo>
                  <a:pt x="10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655495" y="6284560"/>
            <a:ext cx="132336" cy="430597"/>
          </a:xfrm>
          <a:custGeom>
            <a:avLst/>
            <a:gdLst/>
            <a:ahLst/>
            <a:cxnLst/>
            <a:rect l="l" t="t" r="r" b="b"/>
            <a:pathLst>
              <a:path w="1067" h="3472" extrusionOk="0">
                <a:moveTo>
                  <a:pt x="1" y="1"/>
                </a:moveTo>
                <a:lnTo>
                  <a:pt x="1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1873403" y="6284560"/>
            <a:ext cx="130476" cy="430597"/>
          </a:xfrm>
          <a:custGeom>
            <a:avLst/>
            <a:gdLst/>
            <a:ahLst/>
            <a:cxnLst/>
            <a:rect l="l" t="t" r="r" b="b"/>
            <a:pathLst>
              <a:path w="1052" h="3472" extrusionOk="0">
                <a:moveTo>
                  <a:pt x="1" y="1"/>
                </a:moveTo>
                <a:lnTo>
                  <a:pt x="1" y="3472"/>
                </a:lnTo>
                <a:lnTo>
                  <a:pt x="1052" y="3472"/>
                </a:lnTo>
                <a:lnTo>
                  <a:pt x="10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>
            <a:off x="2089577" y="6284560"/>
            <a:ext cx="132212" cy="430597"/>
          </a:xfrm>
          <a:custGeom>
            <a:avLst/>
            <a:gdLst/>
            <a:ahLst/>
            <a:cxnLst/>
            <a:rect l="l" t="t" r="r" b="b"/>
            <a:pathLst>
              <a:path w="1066" h="3472" extrusionOk="0">
                <a:moveTo>
                  <a:pt x="0" y="1"/>
                </a:moveTo>
                <a:lnTo>
                  <a:pt x="0" y="3472"/>
                </a:lnTo>
                <a:lnTo>
                  <a:pt x="1066" y="3472"/>
                </a:lnTo>
                <a:lnTo>
                  <a:pt x="10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626599" y="3255047"/>
            <a:ext cx="557500" cy="66351"/>
          </a:xfrm>
          <a:custGeom>
            <a:avLst/>
            <a:gdLst/>
            <a:ahLst/>
            <a:cxnLst/>
            <a:rect l="l" t="t" r="r" b="b"/>
            <a:pathLst>
              <a:path w="4495" h="535" extrusionOk="0">
                <a:moveTo>
                  <a:pt x="4245" y="1"/>
                </a:moveTo>
                <a:cubicBezTo>
                  <a:pt x="4237" y="1"/>
                  <a:pt x="4229" y="1"/>
                  <a:pt x="4221" y="2"/>
                </a:cubicBezTo>
                <a:lnTo>
                  <a:pt x="275" y="2"/>
                </a:lnTo>
                <a:cubicBezTo>
                  <a:pt x="131" y="2"/>
                  <a:pt x="1" y="117"/>
                  <a:pt x="1" y="261"/>
                </a:cubicBezTo>
                <a:cubicBezTo>
                  <a:pt x="1" y="420"/>
                  <a:pt x="131" y="535"/>
                  <a:pt x="275" y="535"/>
                </a:cubicBezTo>
                <a:lnTo>
                  <a:pt x="4221" y="535"/>
                </a:lnTo>
                <a:cubicBezTo>
                  <a:pt x="4365" y="535"/>
                  <a:pt x="4494" y="434"/>
                  <a:pt x="4494" y="261"/>
                </a:cubicBezTo>
                <a:cubicBezTo>
                  <a:pt x="4494" y="112"/>
                  <a:pt x="4379" y="1"/>
                  <a:pt x="4245" y="1"/>
                </a:cubicBezTo>
                <a:close/>
              </a:path>
            </a:pathLst>
          </a:custGeom>
          <a:solidFill>
            <a:srgbClr val="5979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2654234" y="4998457"/>
            <a:ext cx="1769113" cy="1859539"/>
          </a:xfrm>
          <a:custGeom>
            <a:avLst/>
            <a:gdLst/>
            <a:ahLst/>
            <a:cxnLst/>
            <a:rect l="l" t="t" r="r" b="b"/>
            <a:pathLst>
              <a:path w="17197" h="18076" extrusionOk="0">
                <a:moveTo>
                  <a:pt x="5128" y="1"/>
                </a:moveTo>
                <a:cubicBezTo>
                  <a:pt x="5085" y="1383"/>
                  <a:pt x="5027" y="2593"/>
                  <a:pt x="4955" y="3385"/>
                </a:cubicBezTo>
                <a:cubicBezTo>
                  <a:pt x="4019" y="14316"/>
                  <a:pt x="1" y="18075"/>
                  <a:pt x="1" y="18075"/>
                </a:cubicBezTo>
                <a:lnTo>
                  <a:pt x="17197" y="18075"/>
                </a:lnTo>
                <a:cubicBezTo>
                  <a:pt x="17182" y="18075"/>
                  <a:pt x="12228" y="15166"/>
                  <a:pt x="11580" y="3011"/>
                </a:cubicBezTo>
                <a:cubicBezTo>
                  <a:pt x="11537" y="2247"/>
                  <a:pt x="11522" y="1210"/>
                  <a:pt x="11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>
            <a:off x="3135785" y="4909576"/>
            <a:ext cx="739351" cy="134969"/>
          </a:xfrm>
          <a:custGeom>
            <a:avLst/>
            <a:gdLst/>
            <a:ahLst/>
            <a:cxnLst/>
            <a:rect l="l" t="t" r="r" b="b"/>
            <a:pathLst>
              <a:path w="7187" h="1312" extrusionOk="0">
                <a:moveTo>
                  <a:pt x="0" y="1"/>
                </a:moveTo>
                <a:lnTo>
                  <a:pt x="0" y="1311"/>
                </a:lnTo>
                <a:lnTo>
                  <a:pt x="7187" y="1311"/>
                </a:lnTo>
                <a:lnTo>
                  <a:pt x="71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>
            <a:off x="3155022" y="5090324"/>
            <a:ext cx="703860" cy="77155"/>
          </a:xfrm>
          <a:custGeom>
            <a:avLst/>
            <a:gdLst/>
            <a:ahLst/>
            <a:cxnLst/>
            <a:rect l="l" t="t" r="r" b="b"/>
            <a:pathLst>
              <a:path w="6842" h="750" extrusionOk="0">
                <a:moveTo>
                  <a:pt x="1" y="1"/>
                </a:moveTo>
                <a:lnTo>
                  <a:pt x="1" y="750"/>
                </a:lnTo>
                <a:lnTo>
                  <a:pt x="6842" y="750"/>
                </a:lnTo>
                <a:lnTo>
                  <a:pt x="68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>
            <a:off x="3155022" y="5223648"/>
            <a:ext cx="703860" cy="77155"/>
          </a:xfrm>
          <a:custGeom>
            <a:avLst/>
            <a:gdLst/>
            <a:ahLst/>
            <a:cxnLst/>
            <a:rect l="l" t="t" r="r" b="b"/>
            <a:pathLst>
              <a:path w="6842" h="750" extrusionOk="0">
                <a:moveTo>
                  <a:pt x="1" y="1"/>
                </a:moveTo>
                <a:lnTo>
                  <a:pt x="1" y="750"/>
                </a:lnTo>
                <a:lnTo>
                  <a:pt x="6842" y="750"/>
                </a:lnTo>
                <a:lnTo>
                  <a:pt x="68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3307618" y="4366561"/>
            <a:ext cx="462313" cy="463856"/>
          </a:xfrm>
          <a:custGeom>
            <a:avLst/>
            <a:gdLst/>
            <a:ahLst/>
            <a:cxnLst/>
            <a:rect l="l" t="t" r="r" b="b"/>
            <a:pathLst>
              <a:path w="4494" h="4509" extrusionOk="0">
                <a:moveTo>
                  <a:pt x="2247" y="1"/>
                </a:moveTo>
                <a:cubicBezTo>
                  <a:pt x="1008" y="1"/>
                  <a:pt x="0" y="1009"/>
                  <a:pt x="0" y="2247"/>
                </a:cubicBezTo>
                <a:cubicBezTo>
                  <a:pt x="0" y="3486"/>
                  <a:pt x="1008" y="4508"/>
                  <a:pt x="2247" y="4508"/>
                </a:cubicBezTo>
                <a:cubicBezTo>
                  <a:pt x="3486" y="4508"/>
                  <a:pt x="4494" y="3486"/>
                  <a:pt x="4494" y="2247"/>
                </a:cubicBezTo>
                <a:cubicBezTo>
                  <a:pt x="4494" y="1009"/>
                  <a:pt x="3486" y="1"/>
                  <a:pt x="2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>
            <a:off x="3484674" y="4172022"/>
            <a:ext cx="489060" cy="489060"/>
          </a:xfrm>
          <a:custGeom>
            <a:avLst/>
            <a:gdLst/>
            <a:ahLst/>
            <a:cxnLst/>
            <a:rect l="l" t="t" r="r" b="b"/>
            <a:pathLst>
              <a:path w="4754" h="4754" extrusionOk="0">
                <a:moveTo>
                  <a:pt x="2377" y="1"/>
                </a:moveTo>
                <a:cubicBezTo>
                  <a:pt x="1067" y="1"/>
                  <a:pt x="1" y="1067"/>
                  <a:pt x="1" y="2377"/>
                </a:cubicBezTo>
                <a:cubicBezTo>
                  <a:pt x="1" y="3688"/>
                  <a:pt x="1067" y="4754"/>
                  <a:pt x="2377" y="4754"/>
                </a:cubicBezTo>
                <a:cubicBezTo>
                  <a:pt x="3688" y="4754"/>
                  <a:pt x="4754" y="3688"/>
                  <a:pt x="4754" y="2377"/>
                </a:cubicBezTo>
                <a:cubicBezTo>
                  <a:pt x="4754" y="1052"/>
                  <a:pt x="3688" y="1"/>
                  <a:pt x="2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2936839" y="3429001"/>
            <a:ext cx="1028796" cy="1028796"/>
          </a:xfrm>
          <a:custGeom>
            <a:avLst/>
            <a:gdLst/>
            <a:ahLst/>
            <a:cxnLst/>
            <a:rect l="l" t="t" r="r" b="b"/>
            <a:pathLst>
              <a:path w="4249" h="4249" extrusionOk="0">
                <a:moveTo>
                  <a:pt x="2117" y="0"/>
                </a:moveTo>
                <a:cubicBezTo>
                  <a:pt x="951" y="0"/>
                  <a:pt x="0" y="951"/>
                  <a:pt x="0" y="2132"/>
                </a:cubicBezTo>
                <a:cubicBezTo>
                  <a:pt x="0" y="3298"/>
                  <a:pt x="951" y="4249"/>
                  <a:pt x="2117" y="4249"/>
                </a:cubicBezTo>
                <a:cubicBezTo>
                  <a:pt x="3284" y="4249"/>
                  <a:pt x="4249" y="3298"/>
                  <a:pt x="4249" y="2132"/>
                </a:cubicBezTo>
                <a:cubicBezTo>
                  <a:pt x="4249" y="951"/>
                  <a:pt x="3284" y="0"/>
                  <a:pt x="2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686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1">
  <p:cSld name="Headline design 1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5086100" y="1635233"/>
            <a:ext cx="5393600" cy="33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6"/>
          <p:cNvSpPr txBox="1">
            <a:spLocks noGrp="1"/>
          </p:cNvSpPr>
          <p:nvPr>
            <p:ph type="ctrTitle"/>
          </p:nvPr>
        </p:nvSpPr>
        <p:spPr>
          <a:xfrm flipH="1">
            <a:off x="5614833" y="1636900"/>
            <a:ext cx="4247600" cy="3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9744017" y="650667"/>
            <a:ext cx="1429867" cy="514767"/>
          </a:xfrm>
          <a:custGeom>
            <a:avLst/>
            <a:gdLst/>
            <a:ahLst/>
            <a:cxnLst/>
            <a:rect l="l" t="t" r="r" b="b"/>
            <a:pathLst>
              <a:path w="42896" h="15443" extrusionOk="0">
                <a:moveTo>
                  <a:pt x="21405" y="1"/>
                </a:moveTo>
                <a:cubicBezTo>
                  <a:pt x="17035" y="1"/>
                  <a:pt x="13177" y="2202"/>
                  <a:pt x="10890" y="5568"/>
                </a:cubicBezTo>
                <a:cubicBezTo>
                  <a:pt x="10569" y="5536"/>
                  <a:pt x="10249" y="5515"/>
                  <a:pt x="9928" y="5515"/>
                </a:cubicBezTo>
                <a:cubicBezTo>
                  <a:pt x="4435" y="5515"/>
                  <a:pt x="1" y="9960"/>
                  <a:pt x="1" y="15442"/>
                </a:cubicBezTo>
                <a:lnTo>
                  <a:pt x="42895" y="15442"/>
                </a:lnTo>
                <a:cubicBezTo>
                  <a:pt x="42040" y="12002"/>
                  <a:pt x="38931" y="9458"/>
                  <a:pt x="35212" y="9458"/>
                </a:cubicBezTo>
                <a:cubicBezTo>
                  <a:pt x="34710" y="9458"/>
                  <a:pt x="34218" y="9512"/>
                  <a:pt x="33716" y="9597"/>
                </a:cubicBezTo>
                <a:cubicBezTo>
                  <a:pt x="32348" y="4083"/>
                  <a:pt x="27347" y="1"/>
                  <a:pt x="214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6"/>
          <p:cNvSpPr/>
          <p:nvPr/>
        </p:nvSpPr>
        <p:spPr>
          <a:xfrm>
            <a:off x="813851" y="5168167"/>
            <a:ext cx="1429867" cy="514767"/>
          </a:xfrm>
          <a:custGeom>
            <a:avLst/>
            <a:gdLst/>
            <a:ahLst/>
            <a:cxnLst/>
            <a:rect l="l" t="t" r="r" b="b"/>
            <a:pathLst>
              <a:path w="42896" h="15443" extrusionOk="0">
                <a:moveTo>
                  <a:pt x="21405" y="1"/>
                </a:moveTo>
                <a:cubicBezTo>
                  <a:pt x="17035" y="1"/>
                  <a:pt x="13177" y="2202"/>
                  <a:pt x="10890" y="5568"/>
                </a:cubicBezTo>
                <a:cubicBezTo>
                  <a:pt x="10569" y="5536"/>
                  <a:pt x="10249" y="5515"/>
                  <a:pt x="9928" y="5515"/>
                </a:cubicBezTo>
                <a:cubicBezTo>
                  <a:pt x="4435" y="5515"/>
                  <a:pt x="1" y="9960"/>
                  <a:pt x="1" y="15442"/>
                </a:cubicBezTo>
                <a:lnTo>
                  <a:pt x="42895" y="15442"/>
                </a:lnTo>
                <a:cubicBezTo>
                  <a:pt x="42040" y="12002"/>
                  <a:pt x="38931" y="9458"/>
                  <a:pt x="35212" y="9458"/>
                </a:cubicBezTo>
                <a:cubicBezTo>
                  <a:pt x="34710" y="9458"/>
                  <a:pt x="34218" y="9512"/>
                  <a:pt x="33716" y="9597"/>
                </a:cubicBezTo>
                <a:cubicBezTo>
                  <a:pt x="32348" y="4083"/>
                  <a:pt x="27347" y="1"/>
                  <a:pt x="214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6"/>
          <p:cNvSpPr/>
          <p:nvPr/>
        </p:nvSpPr>
        <p:spPr>
          <a:xfrm rot="9900013">
            <a:off x="-4762652" y="-334465"/>
            <a:ext cx="8868189" cy="285295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6"/>
          <p:cNvSpPr/>
          <p:nvPr/>
        </p:nvSpPr>
        <p:spPr>
          <a:xfrm rot="-3600023">
            <a:off x="8166041" y="2640043"/>
            <a:ext cx="8868225" cy="2910887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6"/>
          <p:cNvSpPr/>
          <p:nvPr/>
        </p:nvSpPr>
        <p:spPr>
          <a:xfrm>
            <a:off x="2637867" y="1635233"/>
            <a:ext cx="2720000" cy="336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36267" y="2347400"/>
            <a:ext cx="2523200" cy="2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4774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1 1">
  <p:cSld name="Headline design 1 1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5086100" y="1635233"/>
            <a:ext cx="5393600" cy="33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2637867" y="1635233"/>
            <a:ext cx="2720000" cy="336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744017" y="650667"/>
            <a:ext cx="1429867" cy="514767"/>
          </a:xfrm>
          <a:custGeom>
            <a:avLst/>
            <a:gdLst/>
            <a:ahLst/>
            <a:cxnLst/>
            <a:rect l="l" t="t" r="r" b="b"/>
            <a:pathLst>
              <a:path w="42896" h="15443" extrusionOk="0">
                <a:moveTo>
                  <a:pt x="21405" y="1"/>
                </a:moveTo>
                <a:cubicBezTo>
                  <a:pt x="17035" y="1"/>
                  <a:pt x="13177" y="2202"/>
                  <a:pt x="10890" y="5568"/>
                </a:cubicBezTo>
                <a:cubicBezTo>
                  <a:pt x="10569" y="5536"/>
                  <a:pt x="10249" y="5515"/>
                  <a:pt x="9928" y="5515"/>
                </a:cubicBezTo>
                <a:cubicBezTo>
                  <a:pt x="4435" y="5515"/>
                  <a:pt x="1" y="9960"/>
                  <a:pt x="1" y="15442"/>
                </a:cubicBezTo>
                <a:lnTo>
                  <a:pt x="42895" y="15442"/>
                </a:lnTo>
                <a:cubicBezTo>
                  <a:pt x="42040" y="12002"/>
                  <a:pt x="38931" y="9458"/>
                  <a:pt x="35212" y="9458"/>
                </a:cubicBezTo>
                <a:cubicBezTo>
                  <a:pt x="34710" y="9458"/>
                  <a:pt x="34218" y="9512"/>
                  <a:pt x="33716" y="9597"/>
                </a:cubicBezTo>
                <a:cubicBezTo>
                  <a:pt x="32348" y="4083"/>
                  <a:pt x="27347" y="1"/>
                  <a:pt x="21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813851" y="5168167"/>
            <a:ext cx="1429867" cy="514767"/>
          </a:xfrm>
          <a:custGeom>
            <a:avLst/>
            <a:gdLst/>
            <a:ahLst/>
            <a:cxnLst/>
            <a:rect l="l" t="t" r="r" b="b"/>
            <a:pathLst>
              <a:path w="42896" h="15443" extrusionOk="0">
                <a:moveTo>
                  <a:pt x="21405" y="1"/>
                </a:moveTo>
                <a:cubicBezTo>
                  <a:pt x="17035" y="1"/>
                  <a:pt x="13177" y="2202"/>
                  <a:pt x="10890" y="5568"/>
                </a:cubicBezTo>
                <a:cubicBezTo>
                  <a:pt x="10569" y="5536"/>
                  <a:pt x="10249" y="5515"/>
                  <a:pt x="9928" y="5515"/>
                </a:cubicBezTo>
                <a:cubicBezTo>
                  <a:pt x="4435" y="5515"/>
                  <a:pt x="1" y="9960"/>
                  <a:pt x="1" y="15442"/>
                </a:cubicBezTo>
                <a:lnTo>
                  <a:pt x="42895" y="15442"/>
                </a:lnTo>
                <a:cubicBezTo>
                  <a:pt x="42040" y="12002"/>
                  <a:pt x="38931" y="9458"/>
                  <a:pt x="35212" y="9458"/>
                </a:cubicBezTo>
                <a:cubicBezTo>
                  <a:pt x="34710" y="9458"/>
                  <a:pt x="34218" y="9512"/>
                  <a:pt x="33716" y="9597"/>
                </a:cubicBezTo>
                <a:cubicBezTo>
                  <a:pt x="32348" y="4083"/>
                  <a:pt x="27347" y="1"/>
                  <a:pt x="21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 rot="9900013">
            <a:off x="-4653385" y="-3649"/>
            <a:ext cx="8868189" cy="285295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 txBox="1">
            <a:spLocks noGrp="1"/>
          </p:cNvSpPr>
          <p:nvPr>
            <p:ph type="ctrTitle"/>
          </p:nvPr>
        </p:nvSpPr>
        <p:spPr>
          <a:xfrm flipH="1">
            <a:off x="5614833" y="1636900"/>
            <a:ext cx="4247600" cy="3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36267" y="2347400"/>
            <a:ext cx="2523200" cy="2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7"/>
          <p:cNvSpPr/>
          <p:nvPr/>
        </p:nvSpPr>
        <p:spPr>
          <a:xfrm rot="-3600023">
            <a:off x="7352441" y="3356477"/>
            <a:ext cx="8868225" cy="2910887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833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+ subtitle">
  <p:cSld name="Title + design + sub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subTitle" idx="1"/>
          </p:nvPr>
        </p:nvSpPr>
        <p:spPr>
          <a:xfrm>
            <a:off x="4708757" y="4415500"/>
            <a:ext cx="664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3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ctrTitle"/>
          </p:nvPr>
        </p:nvSpPr>
        <p:spPr>
          <a:xfrm>
            <a:off x="964800" y="424300"/>
            <a:ext cx="10276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3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-114100" y="654300"/>
            <a:ext cx="4927600" cy="25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9"/>
          <p:cNvSpPr/>
          <p:nvPr/>
        </p:nvSpPr>
        <p:spPr>
          <a:xfrm rot="6214483">
            <a:off x="3800247" y="-264247"/>
            <a:ext cx="6832245" cy="3209613"/>
          </a:xfrm>
          <a:custGeom>
            <a:avLst/>
            <a:gdLst/>
            <a:ahLst/>
            <a:cxnLst/>
            <a:rect l="l" t="t" r="r" b="b"/>
            <a:pathLst>
              <a:path w="143010" h="66905" extrusionOk="0">
                <a:moveTo>
                  <a:pt x="38969" y="1"/>
                </a:moveTo>
                <a:cubicBezTo>
                  <a:pt x="22964" y="1"/>
                  <a:pt x="9880" y="12456"/>
                  <a:pt x="8855" y="28205"/>
                </a:cubicBezTo>
                <a:cubicBezTo>
                  <a:pt x="5075" y="29858"/>
                  <a:pt x="1948" y="32754"/>
                  <a:pt x="0" y="36368"/>
                </a:cubicBezTo>
                <a:lnTo>
                  <a:pt x="0" y="66905"/>
                </a:lnTo>
                <a:lnTo>
                  <a:pt x="141754" y="66905"/>
                </a:lnTo>
                <a:cubicBezTo>
                  <a:pt x="141754" y="66892"/>
                  <a:pt x="143010" y="60805"/>
                  <a:pt x="141741" y="56743"/>
                </a:cubicBezTo>
                <a:cubicBezTo>
                  <a:pt x="141485" y="50297"/>
                  <a:pt x="136167" y="45133"/>
                  <a:pt x="129670" y="45133"/>
                </a:cubicBezTo>
                <a:cubicBezTo>
                  <a:pt x="124775" y="45133"/>
                  <a:pt x="120572" y="48029"/>
                  <a:pt x="118662" y="52219"/>
                </a:cubicBezTo>
                <a:cubicBezTo>
                  <a:pt x="117406" y="51425"/>
                  <a:pt x="115920" y="50976"/>
                  <a:pt x="114331" y="50976"/>
                </a:cubicBezTo>
                <a:cubicBezTo>
                  <a:pt x="112793" y="50976"/>
                  <a:pt x="111371" y="51399"/>
                  <a:pt x="110141" y="52142"/>
                </a:cubicBezTo>
                <a:cubicBezTo>
                  <a:pt x="109513" y="43903"/>
                  <a:pt x="102619" y="37419"/>
                  <a:pt x="94225" y="37419"/>
                </a:cubicBezTo>
                <a:cubicBezTo>
                  <a:pt x="88292" y="37419"/>
                  <a:pt x="83115" y="40674"/>
                  <a:pt x="80373" y="45479"/>
                </a:cubicBezTo>
                <a:cubicBezTo>
                  <a:pt x="80373" y="45364"/>
                  <a:pt x="80385" y="45248"/>
                  <a:pt x="80385" y="45133"/>
                </a:cubicBezTo>
                <a:cubicBezTo>
                  <a:pt x="80385" y="37560"/>
                  <a:pt x="75824" y="31063"/>
                  <a:pt x="69314" y="28205"/>
                </a:cubicBezTo>
                <a:cubicBezTo>
                  <a:pt x="68301" y="12456"/>
                  <a:pt x="55218" y="1"/>
                  <a:pt x="391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 rot="6190284">
            <a:off x="1389339" y="5973107"/>
            <a:ext cx="6832571" cy="2942748"/>
          </a:xfrm>
          <a:custGeom>
            <a:avLst/>
            <a:gdLst/>
            <a:ahLst/>
            <a:cxnLst/>
            <a:rect l="l" t="t" r="r" b="b"/>
            <a:pathLst>
              <a:path w="143010" h="66905" extrusionOk="0">
                <a:moveTo>
                  <a:pt x="38969" y="1"/>
                </a:moveTo>
                <a:cubicBezTo>
                  <a:pt x="22964" y="1"/>
                  <a:pt x="9880" y="12456"/>
                  <a:pt x="8855" y="28205"/>
                </a:cubicBezTo>
                <a:cubicBezTo>
                  <a:pt x="5075" y="29858"/>
                  <a:pt x="1948" y="32754"/>
                  <a:pt x="0" y="36368"/>
                </a:cubicBezTo>
                <a:lnTo>
                  <a:pt x="0" y="66905"/>
                </a:lnTo>
                <a:lnTo>
                  <a:pt x="141754" y="66905"/>
                </a:lnTo>
                <a:cubicBezTo>
                  <a:pt x="141754" y="66892"/>
                  <a:pt x="143010" y="60805"/>
                  <a:pt x="141741" y="56743"/>
                </a:cubicBezTo>
                <a:cubicBezTo>
                  <a:pt x="141485" y="50297"/>
                  <a:pt x="136167" y="45133"/>
                  <a:pt x="129670" y="45133"/>
                </a:cubicBezTo>
                <a:cubicBezTo>
                  <a:pt x="124775" y="45133"/>
                  <a:pt x="120572" y="48029"/>
                  <a:pt x="118662" y="52219"/>
                </a:cubicBezTo>
                <a:cubicBezTo>
                  <a:pt x="117406" y="51425"/>
                  <a:pt x="115920" y="50976"/>
                  <a:pt x="114331" y="50976"/>
                </a:cubicBezTo>
                <a:cubicBezTo>
                  <a:pt x="112793" y="50976"/>
                  <a:pt x="111371" y="51399"/>
                  <a:pt x="110141" y="52142"/>
                </a:cubicBezTo>
                <a:cubicBezTo>
                  <a:pt x="109513" y="43903"/>
                  <a:pt x="102619" y="37419"/>
                  <a:pt x="94225" y="37419"/>
                </a:cubicBezTo>
                <a:cubicBezTo>
                  <a:pt x="88292" y="37419"/>
                  <a:pt x="83115" y="40674"/>
                  <a:pt x="80373" y="45479"/>
                </a:cubicBezTo>
                <a:cubicBezTo>
                  <a:pt x="80373" y="45364"/>
                  <a:pt x="80385" y="45248"/>
                  <a:pt x="80385" y="45133"/>
                </a:cubicBezTo>
                <a:cubicBezTo>
                  <a:pt x="80385" y="37560"/>
                  <a:pt x="75824" y="31063"/>
                  <a:pt x="69314" y="28205"/>
                </a:cubicBezTo>
                <a:cubicBezTo>
                  <a:pt x="68301" y="12456"/>
                  <a:pt x="55218" y="1"/>
                  <a:pt x="391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-114100" y="-615700"/>
            <a:ext cx="6197600" cy="25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-114100" y="1530600"/>
            <a:ext cx="5593600" cy="24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-114100" y="3731967"/>
            <a:ext cx="5242400" cy="169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>
            <a:off x="-114100" y="5160400"/>
            <a:ext cx="4048000" cy="18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1085900" y="2948300"/>
            <a:ext cx="3840400" cy="1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>
            <a:off x="7136333" y="2051417"/>
            <a:ext cx="3836400" cy="9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3"/>
          </p:nvPr>
        </p:nvSpPr>
        <p:spPr>
          <a:xfrm>
            <a:off x="7136333" y="2948300"/>
            <a:ext cx="3836400" cy="1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ctrTitle"/>
          </p:nvPr>
        </p:nvSpPr>
        <p:spPr>
          <a:xfrm>
            <a:off x="1085900" y="2051017"/>
            <a:ext cx="38404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37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Two colums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/>
          <p:nvPr/>
        </p:nvSpPr>
        <p:spPr>
          <a:xfrm rot="-499690">
            <a:off x="-1396920" y="1088995"/>
            <a:ext cx="8639288" cy="3611936"/>
          </a:xfrm>
          <a:custGeom>
            <a:avLst/>
            <a:gdLst/>
            <a:ahLst/>
            <a:cxnLst/>
            <a:rect l="l" t="t" r="r" b="b"/>
            <a:pathLst>
              <a:path w="143010" h="66905" extrusionOk="0">
                <a:moveTo>
                  <a:pt x="38969" y="1"/>
                </a:moveTo>
                <a:cubicBezTo>
                  <a:pt x="22964" y="1"/>
                  <a:pt x="9880" y="12456"/>
                  <a:pt x="8855" y="28205"/>
                </a:cubicBezTo>
                <a:cubicBezTo>
                  <a:pt x="5075" y="29858"/>
                  <a:pt x="1948" y="32754"/>
                  <a:pt x="0" y="36368"/>
                </a:cubicBezTo>
                <a:lnTo>
                  <a:pt x="0" y="66905"/>
                </a:lnTo>
                <a:lnTo>
                  <a:pt x="141754" y="66905"/>
                </a:lnTo>
                <a:cubicBezTo>
                  <a:pt x="141754" y="66892"/>
                  <a:pt x="143010" y="60805"/>
                  <a:pt x="141741" y="56743"/>
                </a:cubicBezTo>
                <a:cubicBezTo>
                  <a:pt x="141485" y="50297"/>
                  <a:pt x="136167" y="45133"/>
                  <a:pt x="129670" y="45133"/>
                </a:cubicBezTo>
                <a:cubicBezTo>
                  <a:pt x="124775" y="45133"/>
                  <a:pt x="120572" y="48029"/>
                  <a:pt x="118662" y="52219"/>
                </a:cubicBezTo>
                <a:cubicBezTo>
                  <a:pt x="117406" y="51425"/>
                  <a:pt x="115920" y="50976"/>
                  <a:pt x="114331" y="50976"/>
                </a:cubicBezTo>
                <a:cubicBezTo>
                  <a:pt x="112793" y="50976"/>
                  <a:pt x="111371" y="51399"/>
                  <a:pt x="110141" y="52142"/>
                </a:cubicBezTo>
                <a:cubicBezTo>
                  <a:pt x="109513" y="43903"/>
                  <a:pt x="102619" y="37419"/>
                  <a:pt x="94225" y="37419"/>
                </a:cubicBezTo>
                <a:cubicBezTo>
                  <a:pt x="88292" y="37419"/>
                  <a:pt x="83115" y="40674"/>
                  <a:pt x="80373" y="45479"/>
                </a:cubicBezTo>
                <a:cubicBezTo>
                  <a:pt x="80373" y="45364"/>
                  <a:pt x="80385" y="45248"/>
                  <a:pt x="80385" y="45133"/>
                </a:cubicBezTo>
                <a:cubicBezTo>
                  <a:pt x="80385" y="37560"/>
                  <a:pt x="75824" y="31063"/>
                  <a:pt x="69314" y="28205"/>
                </a:cubicBezTo>
                <a:cubicBezTo>
                  <a:pt x="68301" y="12456"/>
                  <a:pt x="55218" y="1"/>
                  <a:pt x="391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1"/>
          <p:cNvSpPr/>
          <p:nvPr/>
        </p:nvSpPr>
        <p:spPr>
          <a:xfrm rot="-1365347">
            <a:off x="6627866" y="1971070"/>
            <a:ext cx="6600773" cy="2942644"/>
          </a:xfrm>
          <a:custGeom>
            <a:avLst/>
            <a:gdLst/>
            <a:ahLst/>
            <a:cxnLst/>
            <a:rect l="l" t="t" r="r" b="b"/>
            <a:pathLst>
              <a:path w="143010" h="66905" extrusionOk="0">
                <a:moveTo>
                  <a:pt x="38969" y="1"/>
                </a:moveTo>
                <a:cubicBezTo>
                  <a:pt x="22964" y="1"/>
                  <a:pt x="9880" y="12456"/>
                  <a:pt x="8855" y="28205"/>
                </a:cubicBezTo>
                <a:cubicBezTo>
                  <a:pt x="5075" y="29858"/>
                  <a:pt x="1948" y="32754"/>
                  <a:pt x="0" y="36368"/>
                </a:cubicBezTo>
                <a:lnTo>
                  <a:pt x="0" y="66905"/>
                </a:lnTo>
                <a:lnTo>
                  <a:pt x="141754" y="66905"/>
                </a:lnTo>
                <a:cubicBezTo>
                  <a:pt x="141754" y="66892"/>
                  <a:pt x="143010" y="60805"/>
                  <a:pt x="141741" y="56743"/>
                </a:cubicBezTo>
                <a:cubicBezTo>
                  <a:pt x="141485" y="50297"/>
                  <a:pt x="136167" y="45133"/>
                  <a:pt x="129670" y="45133"/>
                </a:cubicBezTo>
                <a:cubicBezTo>
                  <a:pt x="124775" y="45133"/>
                  <a:pt x="120572" y="48029"/>
                  <a:pt x="118662" y="52219"/>
                </a:cubicBezTo>
                <a:cubicBezTo>
                  <a:pt x="117406" y="51425"/>
                  <a:pt x="115920" y="50976"/>
                  <a:pt x="114331" y="50976"/>
                </a:cubicBezTo>
                <a:cubicBezTo>
                  <a:pt x="112793" y="50976"/>
                  <a:pt x="111371" y="51399"/>
                  <a:pt x="110141" y="52142"/>
                </a:cubicBezTo>
                <a:cubicBezTo>
                  <a:pt x="109513" y="43903"/>
                  <a:pt x="102619" y="37419"/>
                  <a:pt x="94225" y="37419"/>
                </a:cubicBezTo>
                <a:cubicBezTo>
                  <a:pt x="88292" y="37419"/>
                  <a:pt x="83115" y="40674"/>
                  <a:pt x="80373" y="45479"/>
                </a:cubicBezTo>
                <a:cubicBezTo>
                  <a:pt x="80373" y="45364"/>
                  <a:pt x="80385" y="45248"/>
                  <a:pt x="80385" y="45133"/>
                </a:cubicBezTo>
                <a:cubicBezTo>
                  <a:pt x="80385" y="37560"/>
                  <a:pt x="75824" y="31063"/>
                  <a:pt x="69314" y="28205"/>
                </a:cubicBezTo>
                <a:cubicBezTo>
                  <a:pt x="68301" y="12456"/>
                  <a:pt x="55218" y="1"/>
                  <a:pt x="391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1"/>
          <p:cNvSpPr/>
          <p:nvPr/>
        </p:nvSpPr>
        <p:spPr>
          <a:xfrm rot="-5400000">
            <a:off x="4387400" y="-2071300"/>
            <a:ext cx="3439600" cy="1470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1"/>
          <p:cNvSpPr txBox="1">
            <a:spLocks noGrp="1"/>
          </p:cNvSpPr>
          <p:nvPr>
            <p:ph type="ctrTitle"/>
          </p:nvPr>
        </p:nvSpPr>
        <p:spPr>
          <a:xfrm>
            <a:off x="973167" y="482433"/>
            <a:ext cx="10268000" cy="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1"/>
          </p:nvPr>
        </p:nvSpPr>
        <p:spPr>
          <a:xfrm>
            <a:off x="4514900" y="1361100"/>
            <a:ext cx="3184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ubTitle" idx="2"/>
          </p:nvPr>
        </p:nvSpPr>
        <p:spPr>
          <a:xfrm>
            <a:off x="4514900" y="5066800"/>
            <a:ext cx="3184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ctrTitle" idx="3"/>
          </p:nvPr>
        </p:nvSpPr>
        <p:spPr>
          <a:xfrm>
            <a:off x="4347900" y="4033167"/>
            <a:ext cx="3518400" cy="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24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159C-1DE0-B484-191E-60072FA3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364E-98A2-021B-65D8-9233A010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448C8-B776-D6A7-16C0-0E16C0F4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7A37-F169-B933-D8A2-B0DCFAF5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975E-6642-31CC-A69A-F2DCFF71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62606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ctrTitle"/>
          </p:nvPr>
        </p:nvSpPr>
        <p:spPr>
          <a:xfrm>
            <a:off x="964800" y="633667"/>
            <a:ext cx="10276400" cy="5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79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ctrTitle"/>
          </p:nvPr>
        </p:nvSpPr>
        <p:spPr>
          <a:xfrm>
            <a:off x="964800" y="633667"/>
            <a:ext cx="10276400" cy="5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ctrTitle" idx="2"/>
          </p:nvPr>
        </p:nvSpPr>
        <p:spPr>
          <a:xfrm>
            <a:off x="7427840" y="1989199"/>
            <a:ext cx="3352800" cy="4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>
            <a:off x="7427840" y="2422367"/>
            <a:ext cx="3779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ctrTitle" idx="3"/>
          </p:nvPr>
        </p:nvSpPr>
        <p:spPr>
          <a:xfrm>
            <a:off x="7427840" y="4045003"/>
            <a:ext cx="3354400" cy="3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7427840" y="4482567"/>
            <a:ext cx="3779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ctrTitle" idx="5"/>
          </p:nvPr>
        </p:nvSpPr>
        <p:spPr>
          <a:xfrm>
            <a:off x="1403748" y="1989199"/>
            <a:ext cx="3352800" cy="4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979748" y="2422367"/>
            <a:ext cx="3776800" cy="8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ctrTitle" idx="7"/>
          </p:nvPr>
        </p:nvSpPr>
        <p:spPr>
          <a:xfrm>
            <a:off x="1403748" y="4043003"/>
            <a:ext cx="3352800" cy="4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976948" y="4482567"/>
            <a:ext cx="3779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60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4"/>
          <p:cNvGrpSpPr/>
          <p:nvPr/>
        </p:nvGrpSpPr>
        <p:grpSpPr>
          <a:xfrm>
            <a:off x="-1382255" y="-261433"/>
            <a:ext cx="16051320" cy="9350252"/>
            <a:chOff x="-1036691" y="-196075"/>
            <a:chExt cx="12038490" cy="7012689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-6250" y="-196075"/>
              <a:ext cx="9180300" cy="5405650"/>
              <a:chOff x="-6250" y="-48200"/>
              <a:chExt cx="9180300" cy="5405650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-6250" y="-48200"/>
                <a:ext cx="9180300" cy="3417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-6250" y="3305150"/>
                <a:ext cx="2848500" cy="2052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14"/>
              <p:cNvSpPr/>
              <p:nvPr/>
            </p:nvSpPr>
            <p:spPr>
              <a:xfrm>
                <a:off x="2686850" y="3274450"/>
                <a:ext cx="5291400" cy="275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14"/>
              <p:cNvSpPr/>
              <p:nvPr/>
            </p:nvSpPr>
            <p:spPr>
              <a:xfrm>
                <a:off x="1954275" y="3476758"/>
                <a:ext cx="52914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4"/>
              <p:cNvSpPr/>
              <p:nvPr/>
            </p:nvSpPr>
            <p:spPr>
              <a:xfrm>
                <a:off x="2738300" y="3664450"/>
                <a:ext cx="1947600" cy="610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4" name="Google Shape;184;p14"/>
            <p:cNvSpPr/>
            <p:nvPr/>
          </p:nvSpPr>
          <p:spPr>
            <a:xfrm>
              <a:off x="7083129" y="3157888"/>
              <a:ext cx="771597" cy="771597"/>
            </a:xfrm>
            <a:custGeom>
              <a:avLst/>
              <a:gdLst/>
              <a:ahLst/>
              <a:cxnLst/>
              <a:rect l="l" t="t" r="r" b="b"/>
              <a:pathLst>
                <a:path w="4249" h="4249" extrusionOk="0">
                  <a:moveTo>
                    <a:pt x="2117" y="0"/>
                  </a:moveTo>
                  <a:cubicBezTo>
                    <a:pt x="951" y="0"/>
                    <a:pt x="0" y="951"/>
                    <a:pt x="0" y="2132"/>
                  </a:cubicBezTo>
                  <a:cubicBezTo>
                    <a:pt x="0" y="3298"/>
                    <a:pt x="951" y="4249"/>
                    <a:pt x="2117" y="4249"/>
                  </a:cubicBezTo>
                  <a:cubicBezTo>
                    <a:pt x="3284" y="4249"/>
                    <a:pt x="4249" y="3298"/>
                    <a:pt x="4249" y="2132"/>
                  </a:cubicBezTo>
                  <a:cubicBezTo>
                    <a:pt x="4249" y="951"/>
                    <a:pt x="3284" y="0"/>
                    <a:pt x="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4"/>
            <p:cNvSpPr/>
            <p:nvPr/>
          </p:nvSpPr>
          <p:spPr>
            <a:xfrm rot="9400360">
              <a:off x="5144141" y="2769149"/>
              <a:ext cx="5766685" cy="1649618"/>
            </a:xfrm>
            <a:custGeom>
              <a:avLst/>
              <a:gdLst/>
              <a:ahLst/>
              <a:cxnLst/>
              <a:rect l="l" t="t" r="r" b="b"/>
              <a:pathLst>
                <a:path w="143010" h="66905" extrusionOk="0">
                  <a:moveTo>
                    <a:pt x="38969" y="1"/>
                  </a:moveTo>
                  <a:cubicBezTo>
                    <a:pt x="22964" y="1"/>
                    <a:pt x="9880" y="12456"/>
                    <a:pt x="8855" y="28205"/>
                  </a:cubicBezTo>
                  <a:cubicBezTo>
                    <a:pt x="5075" y="29858"/>
                    <a:pt x="1948" y="32754"/>
                    <a:pt x="0" y="36368"/>
                  </a:cubicBezTo>
                  <a:lnTo>
                    <a:pt x="0" y="66905"/>
                  </a:lnTo>
                  <a:lnTo>
                    <a:pt x="141754" y="66905"/>
                  </a:lnTo>
                  <a:cubicBezTo>
                    <a:pt x="141754" y="66892"/>
                    <a:pt x="143010" y="60805"/>
                    <a:pt x="141741" y="56743"/>
                  </a:cubicBezTo>
                  <a:cubicBezTo>
                    <a:pt x="141485" y="50297"/>
                    <a:pt x="136167" y="45133"/>
                    <a:pt x="129670" y="45133"/>
                  </a:cubicBezTo>
                  <a:cubicBezTo>
                    <a:pt x="124775" y="45133"/>
                    <a:pt x="120572" y="48029"/>
                    <a:pt x="118662" y="52219"/>
                  </a:cubicBezTo>
                  <a:cubicBezTo>
                    <a:pt x="117406" y="51425"/>
                    <a:pt x="115920" y="50976"/>
                    <a:pt x="114331" y="50976"/>
                  </a:cubicBezTo>
                  <a:cubicBezTo>
                    <a:pt x="112793" y="50976"/>
                    <a:pt x="111371" y="51399"/>
                    <a:pt x="110141" y="52142"/>
                  </a:cubicBezTo>
                  <a:cubicBezTo>
                    <a:pt x="109513" y="43903"/>
                    <a:pt x="102619" y="37419"/>
                    <a:pt x="94225" y="37419"/>
                  </a:cubicBezTo>
                  <a:cubicBezTo>
                    <a:pt x="88292" y="37419"/>
                    <a:pt x="83115" y="40674"/>
                    <a:pt x="80373" y="45479"/>
                  </a:cubicBezTo>
                  <a:cubicBezTo>
                    <a:pt x="80373" y="45364"/>
                    <a:pt x="80385" y="45248"/>
                    <a:pt x="80385" y="45133"/>
                  </a:cubicBezTo>
                  <a:cubicBezTo>
                    <a:pt x="80385" y="37560"/>
                    <a:pt x="75824" y="31063"/>
                    <a:pt x="69314" y="28205"/>
                  </a:cubicBezTo>
                  <a:cubicBezTo>
                    <a:pt x="68301" y="12456"/>
                    <a:pt x="55218" y="1"/>
                    <a:pt x="39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4"/>
            <p:cNvSpPr/>
            <p:nvPr/>
          </p:nvSpPr>
          <p:spPr>
            <a:xfrm rot="9331585">
              <a:off x="1447282" y="3526676"/>
              <a:ext cx="4521345" cy="1724668"/>
            </a:xfrm>
            <a:custGeom>
              <a:avLst/>
              <a:gdLst/>
              <a:ahLst/>
              <a:cxnLst/>
              <a:rect l="l" t="t" r="r" b="b"/>
              <a:pathLst>
                <a:path w="143010" h="66905" extrusionOk="0">
                  <a:moveTo>
                    <a:pt x="38969" y="1"/>
                  </a:moveTo>
                  <a:cubicBezTo>
                    <a:pt x="22964" y="1"/>
                    <a:pt x="9880" y="12456"/>
                    <a:pt x="8855" y="28205"/>
                  </a:cubicBezTo>
                  <a:cubicBezTo>
                    <a:pt x="5075" y="29858"/>
                    <a:pt x="1948" y="32754"/>
                    <a:pt x="0" y="36368"/>
                  </a:cubicBezTo>
                  <a:lnTo>
                    <a:pt x="0" y="66905"/>
                  </a:lnTo>
                  <a:lnTo>
                    <a:pt x="141754" y="66905"/>
                  </a:lnTo>
                  <a:cubicBezTo>
                    <a:pt x="141754" y="66892"/>
                    <a:pt x="143010" y="60805"/>
                    <a:pt x="141741" y="56743"/>
                  </a:cubicBezTo>
                  <a:cubicBezTo>
                    <a:pt x="141485" y="50297"/>
                    <a:pt x="136167" y="45133"/>
                    <a:pt x="129670" y="45133"/>
                  </a:cubicBezTo>
                  <a:cubicBezTo>
                    <a:pt x="124775" y="45133"/>
                    <a:pt x="120572" y="48029"/>
                    <a:pt x="118662" y="52219"/>
                  </a:cubicBezTo>
                  <a:cubicBezTo>
                    <a:pt x="117406" y="51425"/>
                    <a:pt x="115920" y="50976"/>
                    <a:pt x="114331" y="50976"/>
                  </a:cubicBezTo>
                  <a:cubicBezTo>
                    <a:pt x="112793" y="50976"/>
                    <a:pt x="111371" y="51399"/>
                    <a:pt x="110141" y="52142"/>
                  </a:cubicBezTo>
                  <a:cubicBezTo>
                    <a:pt x="109513" y="43903"/>
                    <a:pt x="102619" y="37419"/>
                    <a:pt x="94225" y="37419"/>
                  </a:cubicBezTo>
                  <a:cubicBezTo>
                    <a:pt x="88292" y="37419"/>
                    <a:pt x="83115" y="40674"/>
                    <a:pt x="80373" y="45479"/>
                  </a:cubicBezTo>
                  <a:cubicBezTo>
                    <a:pt x="80373" y="45364"/>
                    <a:pt x="80385" y="45248"/>
                    <a:pt x="80385" y="45133"/>
                  </a:cubicBezTo>
                  <a:cubicBezTo>
                    <a:pt x="80385" y="37560"/>
                    <a:pt x="75824" y="31063"/>
                    <a:pt x="69314" y="28205"/>
                  </a:cubicBezTo>
                  <a:cubicBezTo>
                    <a:pt x="68301" y="12456"/>
                    <a:pt x="55218" y="1"/>
                    <a:pt x="39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4"/>
            <p:cNvSpPr/>
            <p:nvPr/>
          </p:nvSpPr>
          <p:spPr>
            <a:xfrm rot="9331585">
              <a:off x="-882618" y="4232864"/>
              <a:ext cx="4521345" cy="1724668"/>
            </a:xfrm>
            <a:custGeom>
              <a:avLst/>
              <a:gdLst/>
              <a:ahLst/>
              <a:cxnLst/>
              <a:rect l="l" t="t" r="r" b="b"/>
              <a:pathLst>
                <a:path w="143010" h="66905" extrusionOk="0">
                  <a:moveTo>
                    <a:pt x="38969" y="1"/>
                  </a:moveTo>
                  <a:cubicBezTo>
                    <a:pt x="22964" y="1"/>
                    <a:pt x="9880" y="12456"/>
                    <a:pt x="8855" y="28205"/>
                  </a:cubicBezTo>
                  <a:cubicBezTo>
                    <a:pt x="5075" y="29858"/>
                    <a:pt x="1948" y="32754"/>
                    <a:pt x="0" y="36368"/>
                  </a:cubicBezTo>
                  <a:lnTo>
                    <a:pt x="0" y="66905"/>
                  </a:lnTo>
                  <a:lnTo>
                    <a:pt x="141754" y="66905"/>
                  </a:lnTo>
                  <a:cubicBezTo>
                    <a:pt x="141754" y="66892"/>
                    <a:pt x="143010" y="60805"/>
                    <a:pt x="141741" y="56743"/>
                  </a:cubicBezTo>
                  <a:cubicBezTo>
                    <a:pt x="141485" y="50297"/>
                    <a:pt x="136167" y="45133"/>
                    <a:pt x="129670" y="45133"/>
                  </a:cubicBezTo>
                  <a:cubicBezTo>
                    <a:pt x="124775" y="45133"/>
                    <a:pt x="120572" y="48029"/>
                    <a:pt x="118662" y="52219"/>
                  </a:cubicBezTo>
                  <a:cubicBezTo>
                    <a:pt x="117406" y="51425"/>
                    <a:pt x="115920" y="50976"/>
                    <a:pt x="114331" y="50976"/>
                  </a:cubicBezTo>
                  <a:cubicBezTo>
                    <a:pt x="112793" y="50976"/>
                    <a:pt x="111371" y="51399"/>
                    <a:pt x="110141" y="52142"/>
                  </a:cubicBezTo>
                  <a:cubicBezTo>
                    <a:pt x="109513" y="43903"/>
                    <a:pt x="102619" y="37419"/>
                    <a:pt x="94225" y="37419"/>
                  </a:cubicBezTo>
                  <a:cubicBezTo>
                    <a:pt x="88292" y="37419"/>
                    <a:pt x="83115" y="40674"/>
                    <a:pt x="80373" y="45479"/>
                  </a:cubicBezTo>
                  <a:cubicBezTo>
                    <a:pt x="80373" y="45364"/>
                    <a:pt x="80385" y="45248"/>
                    <a:pt x="80385" y="45133"/>
                  </a:cubicBezTo>
                  <a:cubicBezTo>
                    <a:pt x="80385" y="37560"/>
                    <a:pt x="75824" y="31063"/>
                    <a:pt x="69314" y="28205"/>
                  </a:cubicBezTo>
                  <a:cubicBezTo>
                    <a:pt x="68301" y="12456"/>
                    <a:pt x="55218" y="1"/>
                    <a:pt x="39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" name="Google Shape;188;p14"/>
          <p:cNvSpPr/>
          <p:nvPr/>
        </p:nvSpPr>
        <p:spPr>
          <a:xfrm>
            <a:off x="8276968" y="7063081"/>
            <a:ext cx="1167197" cy="77452"/>
          </a:xfrm>
          <a:custGeom>
            <a:avLst/>
            <a:gdLst/>
            <a:ahLst/>
            <a:cxnLst/>
            <a:rect l="l" t="t" r="r" b="b"/>
            <a:pathLst>
              <a:path w="13035" h="865" extrusionOk="0">
                <a:moveTo>
                  <a:pt x="0" y="1"/>
                </a:moveTo>
                <a:lnTo>
                  <a:pt x="0" y="865"/>
                </a:lnTo>
                <a:lnTo>
                  <a:pt x="13034" y="865"/>
                </a:lnTo>
                <a:lnTo>
                  <a:pt x="13034" y="1"/>
                </a:lnTo>
                <a:close/>
              </a:path>
            </a:pathLst>
          </a:custGeom>
          <a:solidFill>
            <a:srgbClr val="0063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4"/>
          <p:cNvSpPr/>
          <p:nvPr/>
        </p:nvSpPr>
        <p:spPr>
          <a:xfrm>
            <a:off x="8537449" y="5600676"/>
            <a:ext cx="641041" cy="1205835"/>
          </a:xfrm>
          <a:custGeom>
            <a:avLst/>
            <a:gdLst/>
            <a:ahLst/>
            <a:cxnLst/>
            <a:rect l="l" t="t" r="r" b="b"/>
            <a:pathLst>
              <a:path w="7159" h="13467" extrusionOk="0">
                <a:moveTo>
                  <a:pt x="3572" y="1"/>
                </a:moveTo>
                <a:cubicBezTo>
                  <a:pt x="1599" y="1"/>
                  <a:pt x="1" y="1599"/>
                  <a:pt x="1" y="3587"/>
                </a:cubicBezTo>
                <a:lnTo>
                  <a:pt x="1" y="9880"/>
                </a:lnTo>
                <a:cubicBezTo>
                  <a:pt x="1" y="11868"/>
                  <a:pt x="1599" y="13467"/>
                  <a:pt x="3572" y="13467"/>
                </a:cubicBezTo>
                <a:cubicBezTo>
                  <a:pt x="5560" y="13467"/>
                  <a:pt x="7158" y="11868"/>
                  <a:pt x="7158" y="9880"/>
                </a:cubicBezTo>
                <a:lnTo>
                  <a:pt x="7158" y="3587"/>
                </a:lnTo>
                <a:cubicBezTo>
                  <a:pt x="7158" y="1599"/>
                  <a:pt x="5560" y="1"/>
                  <a:pt x="3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4"/>
          <p:cNvSpPr/>
          <p:nvPr/>
        </p:nvSpPr>
        <p:spPr>
          <a:xfrm>
            <a:off x="8340186" y="6449269"/>
            <a:ext cx="370172" cy="691249"/>
          </a:xfrm>
          <a:custGeom>
            <a:avLst/>
            <a:gdLst/>
            <a:ahLst/>
            <a:cxnLst/>
            <a:rect l="l" t="t" r="r" b="b"/>
            <a:pathLst>
              <a:path w="4134" h="7720" extrusionOk="0">
                <a:moveTo>
                  <a:pt x="4061" y="0"/>
                </a:moveTo>
                <a:lnTo>
                  <a:pt x="3500" y="15"/>
                </a:lnTo>
                <a:cubicBezTo>
                  <a:pt x="3500" y="72"/>
                  <a:pt x="3730" y="6496"/>
                  <a:pt x="0" y="7158"/>
                </a:cubicBezTo>
                <a:lnTo>
                  <a:pt x="115" y="7720"/>
                </a:lnTo>
                <a:cubicBezTo>
                  <a:pt x="1872" y="7388"/>
                  <a:pt x="3111" y="5934"/>
                  <a:pt x="3701" y="3529"/>
                </a:cubicBezTo>
                <a:cubicBezTo>
                  <a:pt x="4133" y="1743"/>
                  <a:pt x="4061" y="58"/>
                  <a:pt x="4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4"/>
          <p:cNvSpPr/>
          <p:nvPr/>
        </p:nvSpPr>
        <p:spPr>
          <a:xfrm>
            <a:off x="9023666" y="6446672"/>
            <a:ext cx="371425" cy="693845"/>
          </a:xfrm>
          <a:custGeom>
            <a:avLst/>
            <a:gdLst/>
            <a:ahLst/>
            <a:cxnLst/>
            <a:rect l="l" t="t" r="r" b="b"/>
            <a:pathLst>
              <a:path w="4148" h="7749" extrusionOk="0">
                <a:moveTo>
                  <a:pt x="72" y="0"/>
                </a:moveTo>
                <a:cubicBezTo>
                  <a:pt x="72" y="72"/>
                  <a:pt x="0" y="1757"/>
                  <a:pt x="432" y="3529"/>
                </a:cubicBezTo>
                <a:cubicBezTo>
                  <a:pt x="1023" y="5977"/>
                  <a:pt x="2276" y="7446"/>
                  <a:pt x="4033" y="7749"/>
                </a:cubicBezTo>
                <a:lnTo>
                  <a:pt x="4148" y="7173"/>
                </a:lnTo>
                <a:cubicBezTo>
                  <a:pt x="418" y="6525"/>
                  <a:pt x="648" y="101"/>
                  <a:pt x="648" y="29"/>
                </a:cubicBezTo>
                <a:lnTo>
                  <a:pt x="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4"/>
          <p:cNvSpPr/>
          <p:nvPr/>
        </p:nvSpPr>
        <p:spPr>
          <a:xfrm>
            <a:off x="8512913" y="6395095"/>
            <a:ext cx="697811" cy="129027"/>
          </a:xfrm>
          <a:custGeom>
            <a:avLst/>
            <a:gdLst/>
            <a:ahLst/>
            <a:cxnLst/>
            <a:rect l="l" t="t" r="r" b="b"/>
            <a:pathLst>
              <a:path w="7793" h="1441" extrusionOk="0">
                <a:moveTo>
                  <a:pt x="1" y="0"/>
                </a:moveTo>
                <a:lnTo>
                  <a:pt x="1" y="1441"/>
                </a:lnTo>
                <a:lnTo>
                  <a:pt x="7792" y="1441"/>
                </a:lnTo>
                <a:lnTo>
                  <a:pt x="77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4"/>
          <p:cNvSpPr/>
          <p:nvPr/>
        </p:nvSpPr>
        <p:spPr>
          <a:xfrm>
            <a:off x="8810823" y="5549101"/>
            <a:ext cx="103244" cy="90345"/>
          </a:xfrm>
          <a:custGeom>
            <a:avLst/>
            <a:gdLst/>
            <a:ahLst/>
            <a:cxnLst/>
            <a:rect l="l" t="t" r="r" b="b"/>
            <a:pathLst>
              <a:path w="1153" h="1009" extrusionOk="0">
                <a:moveTo>
                  <a:pt x="1" y="1"/>
                </a:moveTo>
                <a:lnTo>
                  <a:pt x="1" y="1009"/>
                </a:lnTo>
                <a:lnTo>
                  <a:pt x="1153" y="1009"/>
                </a:lnTo>
                <a:lnTo>
                  <a:pt x="115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4"/>
          <p:cNvSpPr/>
          <p:nvPr/>
        </p:nvSpPr>
        <p:spPr>
          <a:xfrm>
            <a:off x="8533598" y="6095935"/>
            <a:ext cx="655188" cy="58112"/>
          </a:xfrm>
          <a:custGeom>
            <a:avLst/>
            <a:gdLst/>
            <a:ahLst/>
            <a:cxnLst/>
            <a:rect l="l" t="t" r="r" b="b"/>
            <a:pathLst>
              <a:path w="7317" h="649" extrusionOk="0">
                <a:moveTo>
                  <a:pt x="0" y="0"/>
                </a:moveTo>
                <a:lnTo>
                  <a:pt x="0" y="648"/>
                </a:lnTo>
                <a:lnTo>
                  <a:pt x="7317" y="648"/>
                </a:lnTo>
                <a:lnTo>
                  <a:pt x="7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4"/>
          <p:cNvSpPr/>
          <p:nvPr/>
        </p:nvSpPr>
        <p:spPr>
          <a:xfrm>
            <a:off x="8533598" y="6181001"/>
            <a:ext cx="655188" cy="43964"/>
          </a:xfrm>
          <a:custGeom>
            <a:avLst/>
            <a:gdLst/>
            <a:ahLst/>
            <a:cxnLst/>
            <a:rect l="l" t="t" r="r" b="b"/>
            <a:pathLst>
              <a:path w="7317" h="491" extrusionOk="0">
                <a:moveTo>
                  <a:pt x="0" y="1"/>
                </a:moveTo>
                <a:lnTo>
                  <a:pt x="0" y="490"/>
                </a:lnTo>
                <a:lnTo>
                  <a:pt x="7317" y="490"/>
                </a:lnTo>
                <a:lnTo>
                  <a:pt x="73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4"/>
          <p:cNvSpPr/>
          <p:nvPr/>
        </p:nvSpPr>
        <p:spPr>
          <a:xfrm>
            <a:off x="9753529" y="5600676"/>
            <a:ext cx="642295" cy="1205835"/>
          </a:xfrm>
          <a:custGeom>
            <a:avLst/>
            <a:gdLst/>
            <a:ahLst/>
            <a:cxnLst/>
            <a:rect l="l" t="t" r="r" b="b"/>
            <a:pathLst>
              <a:path w="7173" h="13467" extrusionOk="0">
                <a:moveTo>
                  <a:pt x="3587" y="1"/>
                </a:moveTo>
                <a:cubicBezTo>
                  <a:pt x="1614" y="1"/>
                  <a:pt x="1" y="1599"/>
                  <a:pt x="1" y="3587"/>
                </a:cubicBezTo>
                <a:lnTo>
                  <a:pt x="1" y="9880"/>
                </a:lnTo>
                <a:cubicBezTo>
                  <a:pt x="1" y="11868"/>
                  <a:pt x="1614" y="13467"/>
                  <a:pt x="3587" y="13467"/>
                </a:cubicBezTo>
                <a:cubicBezTo>
                  <a:pt x="5574" y="13467"/>
                  <a:pt x="7173" y="11868"/>
                  <a:pt x="7173" y="9880"/>
                </a:cubicBezTo>
                <a:lnTo>
                  <a:pt x="7173" y="3587"/>
                </a:lnTo>
                <a:cubicBezTo>
                  <a:pt x="7173" y="1599"/>
                  <a:pt x="5574" y="1"/>
                  <a:pt x="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4"/>
          <p:cNvSpPr/>
          <p:nvPr/>
        </p:nvSpPr>
        <p:spPr>
          <a:xfrm>
            <a:off x="9557521" y="6449269"/>
            <a:ext cx="370172" cy="691249"/>
          </a:xfrm>
          <a:custGeom>
            <a:avLst/>
            <a:gdLst/>
            <a:ahLst/>
            <a:cxnLst/>
            <a:rect l="l" t="t" r="r" b="b"/>
            <a:pathLst>
              <a:path w="4134" h="7720" extrusionOk="0">
                <a:moveTo>
                  <a:pt x="4062" y="0"/>
                </a:moveTo>
                <a:lnTo>
                  <a:pt x="3486" y="15"/>
                </a:lnTo>
                <a:cubicBezTo>
                  <a:pt x="3486" y="72"/>
                  <a:pt x="3731" y="6496"/>
                  <a:pt x="1" y="7158"/>
                </a:cubicBezTo>
                <a:lnTo>
                  <a:pt x="101" y="7720"/>
                </a:lnTo>
                <a:cubicBezTo>
                  <a:pt x="1873" y="7388"/>
                  <a:pt x="3111" y="5934"/>
                  <a:pt x="3702" y="3529"/>
                </a:cubicBezTo>
                <a:cubicBezTo>
                  <a:pt x="4134" y="1743"/>
                  <a:pt x="4062" y="58"/>
                  <a:pt x="4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4"/>
          <p:cNvSpPr/>
          <p:nvPr/>
        </p:nvSpPr>
        <p:spPr>
          <a:xfrm>
            <a:off x="10241000" y="6446672"/>
            <a:ext cx="370261" cy="693845"/>
          </a:xfrm>
          <a:custGeom>
            <a:avLst/>
            <a:gdLst/>
            <a:ahLst/>
            <a:cxnLst/>
            <a:rect l="l" t="t" r="r" b="b"/>
            <a:pathLst>
              <a:path w="4135" h="7749" extrusionOk="0">
                <a:moveTo>
                  <a:pt x="73" y="0"/>
                </a:moveTo>
                <a:cubicBezTo>
                  <a:pt x="73" y="72"/>
                  <a:pt x="1" y="1757"/>
                  <a:pt x="433" y="3529"/>
                </a:cubicBezTo>
                <a:cubicBezTo>
                  <a:pt x="1023" y="5977"/>
                  <a:pt x="2262" y="7446"/>
                  <a:pt x="4033" y="7749"/>
                </a:cubicBezTo>
                <a:lnTo>
                  <a:pt x="4134" y="7173"/>
                </a:lnTo>
                <a:cubicBezTo>
                  <a:pt x="418" y="6525"/>
                  <a:pt x="649" y="101"/>
                  <a:pt x="649" y="29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4"/>
          <p:cNvSpPr/>
          <p:nvPr/>
        </p:nvSpPr>
        <p:spPr>
          <a:xfrm>
            <a:off x="9727740" y="6395095"/>
            <a:ext cx="697811" cy="129027"/>
          </a:xfrm>
          <a:custGeom>
            <a:avLst/>
            <a:gdLst/>
            <a:ahLst/>
            <a:cxnLst/>
            <a:rect l="l" t="t" r="r" b="b"/>
            <a:pathLst>
              <a:path w="7793" h="1441" extrusionOk="0">
                <a:moveTo>
                  <a:pt x="1" y="0"/>
                </a:moveTo>
                <a:lnTo>
                  <a:pt x="1" y="1441"/>
                </a:lnTo>
                <a:lnTo>
                  <a:pt x="7792" y="1441"/>
                </a:lnTo>
                <a:lnTo>
                  <a:pt x="77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4"/>
          <p:cNvSpPr/>
          <p:nvPr/>
        </p:nvSpPr>
        <p:spPr>
          <a:xfrm>
            <a:off x="9494303" y="7063081"/>
            <a:ext cx="1167197" cy="77452"/>
          </a:xfrm>
          <a:custGeom>
            <a:avLst/>
            <a:gdLst/>
            <a:ahLst/>
            <a:cxnLst/>
            <a:rect l="l" t="t" r="r" b="b"/>
            <a:pathLst>
              <a:path w="13035" h="865" extrusionOk="0">
                <a:moveTo>
                  <a:pt x="1" y="1"/>
                </a:moveTo>
                <a:lnTo>
                  <a:pt x="1" y="865"/>
                </a:lnTo>
                <a:lnTo>
                  <a:pt x="13035" y="865"/>
                </a:lnTo>
                <a:lnTo>
                  <a:pt x="13035" y="1"/>
                </a:lnTo>
                <a:close/>
              </a:path>
            </a:pathLst>
          </a:custGeom>
          <a:solidFill>
            <a:srgbClr val="0063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4"/>
          <p:cNvSpPr/>
          <p:nvPr/>
        </p:nvSpPr>
        <p:spPr>
          <a:xfrm>
            <a:off x="10028246" y="5549101"/>
            <a:ext cx="103244" cy="90345"/>
          </a:xfrm>
          <a:custGeom>
            <a:avLst/>
            <a:gdLst/>
            <a:ahLst/>
            <a:cxnLst/>
            <a:rect l="l" t="t" r="r" b="b"/>
            <a:pathLst>
              <a:path w="1153" h="1009" extrusionOk="0">
                <a:moveTo>
                  <a:pt x="0" y="1"/>
                </a:moveTo>
                <a:lnTo>
                  <a:pt x="0" y="1009"/>
                </a:lnTo>
                <a:lnTo>
                  <a:pt x="1152" y="1009"/>
                </a:lnTo>
                <a:lnTo>
                  <a:pt x="11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4"/>
          <p:cNvSpPr/>
          <p:nvPr/>
        </p:nvSpPr>
        <p:spPr>
          <a:xfrm>
            <a:off x="9750933" y="6095935"/>
            <a:ext cx="653935" cy="58112"/>
          </a:xfrm>
          <a:custGeom>
            <a:avLst/>
            <a:gdLst/>
            <a:ahLst/>
            <a:cxnLst/>
            <a:rect l="l" t="t" r="r" b="b"/>
            <a:pathLst>
              <a:path w="7303" h="649" extrusionOk="0">
                <a:moveTo>
                  <a:pt x="1" y="0"/>
                </a:moveTo>
                <a:lnTo>
                  <a:pt x="1" y="648"/>
                </a:lnTo>
                <a:lnTo>
                  <a:pt x="7303" y="648"/>
                </a:lnTo>
                <a:lnTo>
                  <a:pt x="73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4"/>
          <p:cNvSpPr/>
          <p:nvPr/>
        </p:nvSpPr>
        <p:spPr>
          <a:xfrm>
            <a:off x="9750933" y="6181001"/>
            <a:ext cx="653935" cy="43964"/>
          </a:xfrm>
          <a:custGeom>
            <a:avLst/>
            <a:gdLst/>
            <a:ahLst/>
            <a:cxnLst/>
            <a:rect l="l" t="t" r="r" b="b"/>
            <a:pathLst>
              <a:path w="7303" h="491" extrusionOk="0">
                <a:moveTo>
                  <a:pt x="1" y="1"/>
                </a:moveTo>
                <a:lnTo>
                  <a:pt x="1" y="490"/>
                </a:lnTo>
                <a:lnTo>
                  <a:pt x="7303" y="490"/>
                </a:lnTo>
                <a:lnTo>
                  <a:pt x="73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4"/>
          <p:cNvSpPr/>
          <p:nvPr/>
        </p:nvSpPr>
        <p:spPr>
          <a:xfrm>
            <a:off x="10991547" y="5600676"/>
            <a:ext cx="642295" cy="1205835"/>
          </a:xfrm>
          <a:custGeom>
            <a:avLst/>
            <a:gdLst/>
            <a:ahLst/>
            <a:cxnLst/>
            <a:rect l="l" t="t" r="r" b="b"/>
            <a:pathLst>
              <a:path w="7173" h="13467" extrusionOk="0">
                <a:moveTo>
                  <a:pt x="3587" y="1"/>
                </a:moveTo>
                <a:cubicBezTo>
                  <a:pt x="1614" y="1"/>
                  <a:pt x="1" y="1599"/>
                  <a:pt x="1" y="3587"/>
                </a:cubicBezTo>
                <a:lnTo>
                  <a:pt x="1" y="9880"/>
                </a:lnTo>
                <a:cubicBezTo>
                  <a:pt x="1" y="11868"/>
                  <a:pt x="1614" y="13467"/>
                  <a:pt x="3587" y="13467"/>
                </a:cubicBezTo>
                <a:cubicBezTo>
                  <a:pt x="5574" y="13467"/>
                  <a:pt x="7173" y="11868"/>
                  <a:pt x="7173" y="9880"/>
                </a:cubicBezTo>
                <a:lnTo>
                  <a:pt x="7173" y="3587"/>
                </a:lnTo>
                <a:cubicBezTo>
                  <a:pt x="7173" y="1599"/>
                  <a:pt x="5574" y="1"/>
                  <a:pt x="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4"/>
          <p:cNvSpPr/>
          <p:nvPr/>
        </p:nvSpPr>
        <p:spPr>
          <a:xfrm>
            <a:off x="10795539" y="6449269"/>
            <a:ext cx="370172" cy="691249"/>
          </a:xfrm>
          <a:custGeom>
            <a:avLst/>
            <a:gdLst/>
            <a:ahLst/>
            <a:cxnLst/>
            <a:rect l="l" t="t" r="r" b="b"/>
            <a:pathLst>
              <a:path w="4134" h="7720" extrusionOk="0">
                <a:moveTo>
                  <a:pt x="4062" y="0"/>
                </a:moveTo>
                <a:lnTo>
                  <a:pt x="3486" y="15"/>
                </a:lnTo>
                <a:cubicBezTo>
                  <a:pt x="3486" y="72"/>
                  <a:pt x="3731" y="6496"/>
                  <a:pt x="1" y="7158"/>
                </a:cubicBezTo>
                <a:lnTo>
                  <a:pt x="101" y="7720"/>
                </a:lnTo>
                <a:cubicBezTo>
                  <a:pt x="1873" y="7388"/>
                  <a:pt x="3111" y="5934"/>
                  <a:pt x="3702" y="3529"/>
                </a:cubicBezTo>
                <a:cubicBezTo>
                  <a:pt x="4134" y="1743"/>
                  <a:pt x="4062" y="58"/>
                  <a:pt x="4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4"/>
          <p:cNvSpPr/>
          <p:nvPr/>
        </p:nvSpPr>
        <p:spPr>
          <a:xfrm>
            <a:off x="11479019" y="6446672"/>
            <a:ext cx="370172" cy="693845"/>
          </a:xfrm>
          <a:custGeom>
            <a:avLst/>
            <a:gdLst/>
            <a:ahLst/>
            <a:cxnLst/>
            <a:rect l="l" t="t" r="r" b="b"/>
            <a:pathLst>
              <a:path w="4134" h="7749" extrusionOk="0">
                <a:moveTo>
                  <a:pt x="73" y="0"/>
                </a:moveTo>
                <a:cubicBezTo>
                  <a:pt x="73" y="72"/>
                  <a:pt x="1" y="1757"/>
                  <a:pt x="433" y="3529"/>
                </a:cubicBezTo>
                <a:cubicBezTo>
                  <a:pt x="1023" y="5977"/>
                  <a:pt x="2262" y="7446"/>
                  <a:pt x="4033" y="7749"/>
                </a:cubicBezTo>
                <a:lnTo>
                  <a:pt x="4134" y="7173"/>
                </a:lnTo>
                <a:cubicBezTo>
                  <a:pt x="418" y="6525"/>
                  <a:pt x="649" y="101"/>
                  <a:pt x="649" y="29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4"/>
          <p:cNvSpPr/>
          <p:nvPr/>
        </p:nvSpPr>
        <p:spPr>
          <a:xfrm>
            <a:off x="10968357" y="6395095"/>
            <a:ext cx="697721" cy="129027"/>
          </a:xfrm>
          <a:custGeom>
            <a:avLst/>
            <a:gdLst/>
            <a:ahLst/>
            <a:cxnLst/>
            <a:rect l="l" t="t" r="r" b="b"/>
            <a:pathLst>
              <a:path w="7792" h="1441" extrusionOk="0">
                <a:moveTo>
                  <a:pt x="0" y="0"/>
                </a:moveTo>
                <a:lnTo>
                  <a:pt x="0" y="1441"/>
                </a:lnTo>
                <a:lnTo>
                  <a:pt x="7792" y="1441"/>
                </a:lnTo>
                <a:lnTo>
                  <a:pt x="77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4"/>
          <p:cNvSpPr/>
          <p:nvPr/>
        </p:nvSpPr>
        <p:spPr>
          <a:xfrm>
            <a:off x="10732322" y="7063081"/>
            <a:ext cx="1167197" cy="77452"/>
          </a:xfrm>
          <a:custGeom>
            <a:avLst/>
            <a:gdLst/>
            <a:ahLst/>
            <a:cxnLst/>
            <a:rect l="l" t="t" r="r" b="b"/>
            <a:pathLst>
              <a:path w="13035" h="865" extrusionOk="0">
                <a:moveTo>
                  <a:pt x="1" y="1"/>
                </a:moveTo>
                <a:lnTo>
                  <a:pt x="1" y="865"/>
                </a:lnTo>
                <a:lnTo>
                  <a:pt x="13035" y="865"/>
                </a:lnTo>
                <a:lnTo>
                  <a:pt x="13035" y="1"/>
                </a:lnTo>
                <a:close/>
              </a:path>
            </a:pathLst>
          </a:custGeom>
          <a:solidFill>
            <a:srgbClr val="0063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4"/>
          <p:cNvSpPr/>
          <p:nvPr/>
        </p:nvSpPr>
        <p:spPr>
          <a:xfrm>
            <a:off x="11266265" y="5549101"/>
            <a:ext cx="103244" cy="90345"/>
          </a:xfrm>
          <a:custGeom>
            <a:avLst/>
            <a:gdLst/>
            <a:ahLst/>
            <a:cxnLst/>
            <a:rect l="l" t="t" r="r" b="b"/>
            <a:pathLst>
              <a:path w="1153" h="1009" extrusionOk="0">
                <a:moveTo>
                  <a:pt x="0" y="1"/>
                </a:moveTo>
                <a:lnTo>
                  <a:pt x="0" y="1009"/>
                </a:lnTo>
                <a:lnTo>
                  <a:pt x="1152" y="1009"/>
                </a:lnTo>
                <a:lnTo>
                  <a:pt x="11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4"/>
          <p:cNvSpPr/>
          <p:nvPr/>
        </p:nvSpPr>
        <p:spPr>
          <a:xfrm>
            <a:off x="10990294" y="6095935"/>
            <a:ext cx="653935" cy="58112"/>
          </a:xfrm>
          <a:custGeom>
            <a:avLst/>
            <a:gdLst/>
            <a:ahLst/>
            <a:cxnLst/>
            <a:rect l="l" t="t" r="r" b="b"/>
            <a:pathLst>
              <a:path w="7303" h="649" extrusionOk="0">
                <a:moveTo>
                  <a:pt x="0" y="0"/>
                </a:moveTo>
                <a:lnTo>
                  <a:pt x="0" y="648"/>
                </a:lnTo>
                <a:lnTo>
                  <a:pt x="7302" y="648"/>
                </a:lnTo>
                <a:lnTo>
                  <a:pt x="7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4"/>
          <p:cNvSpPr/>
          <p:nvPr/>
        </p:nvSpPr>
        <p:spPr>
          <a:xfrm>
            <a:off x="10990294" y="6181001"/>
            <a:ext cx="653935" cy="43964"/>
          </a:xfrm>
          <a:custGeom>
            <a:avLst/>
            <a:gdLst/>
            <a:ahLst/>
            <a:cxnLst/>
            <a:rect l="l" t="t" r="r" b="b"/>
            <a:pathLst>
              <a:path w="7303" h="491" extrusionOk="0">
                <a:moveTo>
                  <a:pt x="0" y="1"/>
                </a:moveTo>
                <a:lnTo>
                  <a:pt x="0" y="490"/>
                </a:lnTo>
                <a:lnTo>
                  <a:pt x="7302" y="490"/>
                </a:lnTo>
                <a:lnTo>
                  <a:pt x="73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>
            <a:off x="9888967" y="5136935"/>
            <a:ext cx="371429" cy="372699"/>
          </a:xfrm>
          <a:custGeom>
            <a:avLst/>
            <a:gdLst/>
            <a:ahLst/>
            <a:cxnLst/>
            <a:rect l="l" t="t" r="r" b="b"/>
            <a:pathLst>
              <a:path w="4494" h="4509" extrusionOk="0">
                <a:moveTo>
                  <a:pt x="2247" y="1"/>
                </a:moveTo>
                <a:cubicBezTo>
                  <a:pt x="1008" y="1"/>
                  <a:pt x="0" y="1009"/>
                  <a:pt x="0" y="2247"/>
                </a:cubicBezTo>
                <a:cubicBezTo>
                  <a:pt x="0" y="3486"/>
                  <a:pt x="1008" y="4508"/>
                  <a:pt x="2247" y="4508"/>
                </a:cubicBezTo>
                <a:cubicBezTo>
                  <a:pt x="3486" y="4508"/>
                  <a:pt x="4494" y="3486"/>
                  <a:pt x="4494" y="2247"/>
                </a:cubicBezTo>
                <a:cubicBezTo>
                  <a:pt x="4494" y="1009"/>
                  <a:pt x="3486" y="1"/>
                  <a:pt x="22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>
            <a:off x="10028235" y="4884375"/>
            <a:ext cx="412869" cy="412837"/>
          </a:xfrm>
          <a:custGeom>
            <a:avLst/>
            <a:gdLst/>
            <a:ahLst/>
            <a:cxnLst/>
            <a:rect l="l" t="t" r="r" b="b"/>
            <a:pathLst>
              <a:path w="4754" h="4754" extrusionOk="0">
                <a:moveTo>
                  <a:pt x="2377" y="1"/>
                </a:moveTo>
                <a:cubicBezTo>
                  <a:pt x="1067" y="1"/>
                  <a:pt x="1" y="1067"/>
                  <a:pt x="1" y="2377"/>
                </a:cubicBezTo>
                <a:cubicBezTo>
                  <a:pt x="1" y="3688"/>
                  <a:pt x="1067" y="4754"/>
                  <a:pt x="2377" y="4754"/>
                </a:cubicBezTo>
                <a:cubicBezTo>
                  <a:pt x="3688" y="4754"/>
                  <a:pt x="4754" y="3688"/>
                  <a:pt x="4754" y="2377"/>
                </a:cubicBezTo>
                <a:cubicBezTo>
                  <a:pt x="4754" y="1052"/>
                  <a:pt x="3688" y="1"/>
                  <a:pt x="2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 txBox="1">
            <a:spLocks noGrp="1"/>
          </p:cNvSpPr>
          <p:nvPr>
            <p:ph type="ctrTitle"/>
          </p:nvPr>
        </p:nvSpPr>
        <p:spPr>
          <a:xfrm>
            <a:off x="964800" y="633667"/>
            <a:ext cx="10276400" cy="5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531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ctrTitle"/>
          </p:nvPr>
        </p:nvSpPr>
        <p:spPr>
          <a:xfrm flipH="1">
            <a:off x="951033" y="4145400"/>
            <a:ext cx="10290000" cy="9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1033" y="1678257"/>
            <a:ext cx="102900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4666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360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ctrTitle"/>
          </p:nvPr>
        </p:nvSpPr>
        <p:spPr>
          <a:xfrm>
            <a:off x="2827925" y="1861267"/>
            <a:ext cx="3239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ubTitle" idx="1"/>
          </p:nvPr>
        </p:nvSpPr>
        <p:spPr>
          <a:xfrm>
            <a:off x="2827925" y="2476565"/>
            <a:ext cx="24352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ctrTitle" idx="2"/>
          </p:nvPr>
        </p:nvSpPr>
        <p:spPr>
          <a:xfrm>
            <a:off x="6124875" y="1856733"/>
            <a:ext cx="3239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subTitle" idx="3"/>
          </p:nvPr>
        </p:nvSpPr>
        <p:spPr>
          <a:xfrm>
            <a:off x="6928875" y="2472028"/>
            <a:ext cx="24352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ctrTitle" idx="4"/>
          </p:nvPr>
        </p:nvSpPr>
        <p:spPr>
          <a:xfrm>
            <a:off x="2827925" y="3895568"/>
            <a:ext cx="3239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ubTitle" idx="5"/>
          </p:nvPr>
        </p:nvSpPr>
        <p:spPr>
          <a:xfrm>
            <a:off x="2827925" y="4510867"/>
            <a:ext cx="24352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ctrTitle" idx="6"/>
          </p:nvPr>
        </p:nvSpPr>
        <p:spPr>
          <a:xfrm>
            <a:off x="6124875" y="3891039"/>
            <a:ext cx="3239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subTitle" idx="7"/>
          </p:nvPr>
        </p:nvSpPr>
        <p:spPr>
          <a:xfrm>
            <a:off x="6928875" y="4506332"/>
            <a:ext cx="24352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ctrTitle" idx="8"/>
          </p:nvPr>
        </p:nvSpPr>
        <p:spPr>
          <a:xfrm>
            <a:off x="964800" y="627500"/>
            <a:ext cx="10276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979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">
  <p:cSld name="Six columns 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ctrTitle"/>
          </p:nvPr>
        </p:nvSpPr>
        <p:spPr>
          <a:xfrm>
            <a:off x="1495355" y="2277449"/>
            <a:ext cx="2002400" cy="49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278955" y="2782101"/>
            <a:ext cx="24352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ctrTitle" idx="2"/>
          </p:nvPr>
        </p:nvSpPr>
        <p:spPr>
          <a:xfrm>
            <a:off x="5036776" y="2279049"/>
            <a:ext cx="19996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4818976" y="2777577"/>
            <a:ext cx="24352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ctrTitle" idx="4"/>
          </p:nvPr>
        </p:nvSpPr>
        <p:spPr>
          <a:xfrm>
            <a:off x="1496755" y="4902403"/>
            <a:ext cx="1999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278955" y="5423515"/>
            <a:ext cx="24352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ctrTitle" idx="6"/>
          </p:nvPr>
        </p:nvSpPr>
        <p:spPr>
          <a:xfrm>
            <a:off x="5171076" y="4902403"/>
            <a:ext cx="1999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4953276" y="5422915"/>
            <a:ext cx="2435200" cy="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ctrTitle" idx="8"/>
          </p:nvPr>
        </p:nvSpPr>
        <p:spPr>
          <a:xfrm>
            <a:off x="964800" y="537380"/>
            <a:ext cx="10276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ctrTitle" idx="9"/>
          </p:nvPr>
        </p:nvSpPr>
        <p:spPr>
          <a:xfrm>
            <a:off x="8720196" y="2278849"/>
            <a:ext cx="1999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subTitle" idx="13"/>
          </p:nvPr>
        </p:nvSpPr>
        <p:spPr>
          <a:xfrm>
            <a:off x="8502396" y="2777575"/>
            <a:ext cx="24352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ctrTitle" idx="14"/>
          </p:nvPr>
        </p:nvSpPr>
        <p:spPr>
          <a:xfrm>
            <a:off x="8783979" y="4902403"/>
            <a:ext cx="1999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subTitle" idx="15"/>
          </p:nvPr>
        </p:nvSpPr>
        <p:spPr>
          <a:xfrm>
            <a:off x="8566179" y="5423515"/>
            <a:ext cx="24352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2" name="Google Shape;242;p17"/>
          <p:cNvSpPr/>
          <p:nvPr/>
        </p:nvSpPr>
        <p:spPr>
          <a:xfrm rot="-2700000">
            <a:off x="9541656" y="3827186"/>
            <a:ext cx="6605411" cy="216807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322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6462591" y="1970364"/>
            <a:ext cx="468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subTitle" idx="2"/>
          </p:nvPr>
        </p:nvSpPr>
        <p:spPr>
          <a:xfrm>
            <a:off x="6462591" y="3567933"/>
            <a:ext cx="4680000" cy="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ctrTitle"/>
          </p:nvPr>
        </p:nvSpPr>
        <p:spPr>
          <a:xfrm>
            <a:off x="6472459" y="1510600"/>
            <a:ext cx="34924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121917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ctrTitle" idx="3"/>
          </p:nvPr>
        </p:nvSpPr>
        <p:spPr>
          <a:xfrm>
            <a:off x="6462591" y="3116847"/>
            <a:ext cx="3492400" cy="4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121917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4"/>
          </p:nvPr>
        </p:nvSpPr>
        <p:spPr>
          <a:xfrm>
            <a:off x="6462591" y="5166104"/>
            <a:ext cx="4680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ctrTitle" idx="5"/>
          </p:nvPr>
        </p:nvSpPr>
        <p:spPr>
          <a:xfrm>
            <a:off x="6462591" y="4715163"/>
            <a:ext cx="3492400" cy="4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121917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ctrTitle" idx="6"/>
          </p:nvPr>
        </p:nvSpPr>
        <p:spPr>
          <a:xfrm>
            <a:off x="964800" y="518135"/>
            <a:ext cx="102764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18"/>
          <p:cNvSpPr/>
          <p:nvPr/>
        </p:nvSpPr>
        <p:spPr>
          <a:xfrm rot="9900013">
            <a:off x="-4942852" y="-211182"/>
            <a:ext cx="8868189" cy="285295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8"/>
          <p:cNvSpPr/>
          <p:nvPr/>
        </p:nvSpPr>
        <p:spPr>
          <a:xfrm rot="-2700000">
            <a:off x="9169289" y="4295286"/>
            <a:ext cx="6605411" cy="216807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134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5">
  <p:cSld name="Headline design 5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ctrTitle"/>
          </p:nvPr>
        </p:nvSpPr>
        <p:spPr>
          <a:xfrm flipH="1">
            <a:off x="5468967" y="2990967"/>
            <a:ext cx="3674400" cy="2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48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8666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-689933" y="3225767"/>
            <a:ext cx="5984400" cy="2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21333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8666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6" name="Google Shape;256;p19"/>
          <p:cNvSpPr/>
          <p:nvPr/>
        </p:nvSpPr>
        <p:spPr>
          <a:xfrm>
            <a:off x="3479067" y="1004167"/>
            <a:ext cx="5465600" cy="47776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3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ctrTitle"/>
          </p:nvPr>
        </p:nvSpPr>
        <p:spPr>
          <a:xfrm>
            <a:off x="1667033" y="27964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1"/>
          </p:nvPr>
        </p:nvSpPr>
        <p:spPr>
          <a:xfrm>
            <a:off x="1315833" y="3484263"/>
            <a:ext cx="24872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ctrTitle" idx="2"/>
          </p:nvPr>
        </p:nvSpPr>
        <p:spPr>
          <a:xfrm>
            <a:off x="5186433" y="27964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3"/>
          </p:nvPr>
        </p:nvSpPr>
        <p:spPr>
          <a:xfrm>
            <a:off x="4854200" y="3484263"/>
            <a:ext cx="24872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ctrTitle" idx="4"/>
          </p:nvPr>
        </p:nvSpPr>
        <p:spPr>
          <a:xfrm>
            <a:off x="8768833" y="27964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5"/>
          </p:nvPr>
        </p:nvSpPr>
        <p:spPr>
          <a:xfrm>
            <a:off x="8417100" y="3484267"/>
            <a:ext cx="24880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title" idx="6" hasCustomPrompt="1"/>
          </p:nvPr>
        </p:nvSpPr>
        <p:spPr>
          <a:xfrm>
            <a:off x="18968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20"/>
          <p:cNvSpPr txBox="1">
            <a:spLocks noGrp="1"/>
          </p:cNvSpPr>
          <p:nvPr>
            <p:ph type="title" idx="7" hasCustomPrompt="1"/>
          </p:nvPr>
        </p:nvSpPr>
        <p:spPr>
          <a:xfrm>
            <a:off x="53849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20"/>
          <p:cNvSpPr txBox="1">
            <a:spLocks noGrp="1"/>
          </p:cNvSpPr>
          <p:nvPr>
            <p:ph type="title" idx="8" hasCustomPrompt="1"/>
          </p:nvPr>
        </p:nvSpPr>
        <p:spPr>
          <a:xfrm>
            <a:off x="89990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20"/>
          <p:cNvSpPr txBox="1">
            <a:spLocks noGrp="1"/>
          </p:cNvSpPr>
          <p:nvPr>
            <p:ph type="ctrTitle" idx="9"/>
          </p:nvPr>
        </p:nvSpPr>
        <p:spPr>
          <a:xfrm>
            <a:off x="964800" y="627500"/>
            <a:ext cx="27708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815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>
            <a:off x="2118889" y="-101600"/>
            <a:ext cx="5507335" cy="7118659"/>
          </a:xfrm>
          <a:custGeom>
            <a:avLst/>
            <a:gdLst/>
            <a:ahLst/>
            <a:cxnLst/>
            <a:rect l="l" t="t" r="r" b="b"/>
            <a:pathLst>
              <a:path w="126315" h="163272" extrusionOk="0">
                <a:moveTo>
                  <a:pt x="8406" y="1"/>
                </a:moveTo>
                <a:lnTo>
                  <a:pt x="8406" y="25"/>
                </a:lnTo>
                <a:cubicBezTo>
                  <a:pt x="4966" y="215"/>
                  <a:pt x="2227" y="3073"/>
                  <a:pt x="2227" y="6561"/>
                </a:cubicBezTo>
                <a:cubicBezTo>
                  <a:pt x="2227" y="8109"/>
                  <a:pt x="2763" y="9538"/>
                  <a:pt x="3668" y="10645"/>
                </a:cubicBezTo>
                <a:cubicBezTo>
                  <a:pt x="1441" y="12241"/>
                  <a:pt x="1" y="14848"/>
                  <a:pt x="1" y="17789"/>
                </a:cubicBezTo>
                <a:cubicBezTo>
                  <a:pt x="1" y="22242"/>
                  <a:pt x="3299" y="25909"/>
                  <a:pt x="7585" y="26504"/>
                </a:cubicBezTo>
                <a:cubicBezTo>
                  <a:pt x="6918" y="28016"/>
                  <a:pt x="6525" y="29695"/>
                  <a:pt x="6513" y="31469"/>
                </a:cubicBezTo>
                <a:cubicBezTo>
                  <a:pt x="6466" y="38208"/>
                  <a:pt x="11931" y="43864"/>
                  <a:pt x="18658" y="44066"/>
                </a:cubicBezTo>
                <a:cubicBezTo>
                  <a:pt x="18782" y="44070"/>
                  <a:pt x="18906" y="44071"/>
                  <a:pt x="19029" y="44071"/>
                </a:cubicBezTo>
                <a:cubicBezTo>
                  <a:pt x="21273" y="44071"/>
                  <a:pt x="23389" y="43461"/>
                  <a:pt x="25206" y="42423"/>
                </a:cubicBezTo>
                <a:cubicBezTo>
                  <a:pt x="25623" y="44542"/>
                  <a:pt x="27052" y="46280"/>
                  <a:pt x="28969" y="47126"/>
                </a:cubicBezTo>
                <a:cubicBezTo>
                  <a:pt x="27278" y="48531"/>
                  <a:pt x="26302" y="50757"/>
                  <a:pt x="26683" y="53198"/>
                </a:cubicBezTo>
                <a:cubicBezTo>
                  <a:pt x="27111" y="56032"/>
                  <a:pt x="29421" y="58294"/>
                  <a:pt x="32255" y="58675"/>
                </a:cubicBezTo>
                <a:cubicBezTo>
                  <a:pt x="32566" y="58716"/>
                  <a:pt x="32873" y="58736"/>
                  <a:pt x="33176" y="58736"/>
                </a:cubicBezTo>
                <a:cubicBezTo>
                  <a:pt x="33846" y="58736"/>
                  <a:pt x="34493" y="58637"/>
                  <a:pt x="35100" y="58449"/>
                </a:cubicBezTo>
                <a:lnTo>
                  <a:pt x="35100" y="58449"/>
                </a:lnTo>
                <a:cubicBezTo>
                  <a:pt x="35100" y="58544"/>
                  <a:pt x="35088" y="58651"/>
                  <a:pt x="35088" y="58746"/>
                </a:cubicBezTo>
                <a:cubicBezTo>
                  <a:pt x="35088" y="61306"/>
                  <a:pt x="37172" y="63390"/>
                  <a:pt x="39732" y="63390"/>
                </a:cubicBezTo>
                <a:cubicBezTo>
                  <a:pt x="39863" y="63390"/>
                  <a:pt x="40018" y="63378"/>
                  <a:pt x="40149" y="63378"/>
                </a:cubicBezTo>
                <a:lnTo>
                  <a:pt x="40149" y="163271"/>
                </a:lnTo>
                <a:lnTo>
                  <a:pt x="121528" y="163271"/>
                </a:lnTo>
                <a:cubicBezTo>
                  <a:pt x="124171" y="163271"/>
                  <a:pt x="126314" y="161128"/>
                  <a:pt x="126314" y="158485"/>
                </a:cubicBezTo>
                <a:lnTo>
                  <a:pt x="126314" y="4799"/>
                </a:lnTo>
                <a:cubicBezTo>
                  <a:pt x="126314" y="2144"/>
                  <a:pt x="124171" y="1"/>
                  <a:pt x="121528" y="1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1"/>
          <p:cNvSpPr/>
          <p:nvPr/>
        </p:nvSpPr>
        <p:spPr>
          <a:xfrm>
            <a:off x="6116333" y="-27467"/>
            <a:ext cx="6198800" cy="69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7442184" y="935280"/>
            <a:ext cx="3796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7466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subTitle" idx="1"/>
          </p:nvPr>
        </p:nvSpPr>
        <p:spPr>
          <a:xfrm flipH="1">
            <a:off x="6691784" y="3107097"/>
            <a:ext cx="4546400" cy="15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527233" y="6239930"/>
            <a:ext cx="3649931" cy="279663"/>
          </a:xfrm>
          <a:custGeom>
            <a:avLst/>
            <a:gdLst/>
            <a:ahLst/>
            <a:cxnLst/>
            <a:rect l="l" t="t" r="r" b="b"/>
            <a:pathLst>
              <a:path w="83714" h="5276" extrusionOk="0">
                <a:moveTo>
                  <a:pt x="2632" y="1"/>
                </a:moveTo>
                <a:cubicBezTo>
                  <a:pt x="1180" y="1"/>
                  <a:pt x="1" y="1179"/>
                  <a:pt x="1" y="2644"/>
                </a:cubicBezTo>
                <a:cubicBezTo>
                  <a:pt x="1" y="4096"/>
                  <a:pt x="1180" y="5275"/>
                  <a:pt x="2632" y="5275"/>
                </a:cubicBezTo>
                <a:lnTo>
                  <a:pt x="81082" y="5275"/>
                </a:lnTo>
                <a:cubicBezTo>
                  <a:pt x="82547" y="5275"/>
                  <a:pt x="83714" y="4096"/>
                  <a:pt x="83714" y="2644"/>
                </a:cubicBezTo>
                <a:cubicBezTo>
                  <a:pt x="83714" y="1179"/>
                  <a:pt x="82547" y="1"/>
                  <a:pt x="81082" y="1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1"/>
          <p:cNvSpPr/>
          <p:nvPr/>
        </p:nvSpPr>
        <p:spPr>
          <a:xfrm>
            <a:off x="120284" y="6722714"/>
            <a:ext cx="4057939" cy="230033"/>
          </a:xfrm>
          <a:custGeom>
            <a:avLst/>
            <a:gdLst/>
            <a:ahLst/>
            <a:cxnLst/>
            <a:rect l="l" t="t" r="r" b="b"/>
            <a:pathLst>
              <a:path w="93072" h="5276" extrusionOk="0">
                <a:moveTo>
                  <a:pt x="2644" y="1"/>
                </a:moveTo>
                <a:cubicBezTo>
                  <a:pt x="1179" y="1"/>
                  <a:pt x="0" y="1179"/>
                  <a:pt x="0" y="2644"/>
                </a:cubicBezTo>
                <a:cubicBezTo>
                  <a:pt x="0" y="4096"/>
                  <a:pt x="1179" y="5275"/>
                  <a:pt x="2644" y="5275"/>
                </a:cubicBezTo>
                <a:lnTo>
                  <a:pt x="90428" y="5275"/>
                </a:lnTo>
                <a:cubicBezTo>
                  <a:pt x="91893" y="5275"/>
                  <a:pt x="93072" y="4096"/>
                  <a:pt x="93072" y="2644"/>
                </a:cubicBezTo>
                <a:cubicBezTo>
                  <a:pt x="93072" y="1179"/>
                  <a:pt x="91893" y="1"/>
                  <a:pt x="90428" y="1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1"/>
          <p:cNvSpPr/>
          <p:nvPr/>
        </p:nvSpPr>
        <p:spPr>
          <a:xfrm>
            <a:off x="3361414" y="6504308"/>
            <a:ext cx="3022308" cy="229467"/>
          </a:xfrm>
          <a:custGeom>
            <a:avLst/>
            <a:gdLst/>
            <a:ahLst/>
            <a:cxnLst/>
            <a:rect l="l" t="t" r="r" b="b"/>
            <a:pathLst>
              <a:path w="69319" h="5263" extrusionOk="0">
                <a:moveTo>
                  <a:pt x="0" y="0"/>
                </a:moveTo>
                <a:cubicBezTo>
                  <a:pt x="1453" y="0"/>
                  <a:pt x="2632" y="1179"/>
                  <a:pt x="2632" y="2631"/>
                </a:cubicBezTo>
                <a:cubicBezTo>
                  <a:pt x="2632" y="4084"/>
                  <a:pt x="1453" y="5263"/>
                  <a:pt x="0" y="5263"/>
                </a:cubicBezTo>
                <a:lnTo>
                  <a:pt x="66687" y="5263"/>
                </a:lnTo>
                <a:cubicBezTo>
                  <a:pt x="68152" y="5263"/>
                  <a:pt x="69318" y="4084"/>
                  <a:pt x="69318" y="2631"/>
                </a:cubicBezTo>
                <a:cubicBezTo>
                  <a:pt x="69318" y="1179"/>
                  <a:pt x="68152" y="0"/>
                  <a:pt x="66687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1"/>
          <p:cNvSpPr txBox="1"/>
          <p:nvPr/>
        </p:nvSpPr>
        <p:spPr>
          <a:xfrm>
            <a:off x="6443045" y="4800659"/>
            <a:ext cx="47980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 and illustrations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6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85189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4BD3-B217-4000-D867-B6DE20BC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1A3BA-B63C-0735-219A-07928387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2CA0-E451-4413-7F72-9BAD1EB9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5843C-4736-6535-C0F1-F575703C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B249-9FF4-06DC-937B-F219ECCE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0302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e ">
  <p:cSld name="Title and one columne 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816808" y="1391433"/>
            <a:ext cx="10617600" cy="4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ctrTitle"/>
          </p:nvPr>
        </p:nvSpPr>
        <p:spPr>
          <a:xfrm>
            <a:off x="964800" y="615749"/>
            <a:ext cx="10276400" cy="6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0" name="Google Shape;280;p22"/>
          <p:cNvSpPr/>
          <p:nvPr/>
        </p:nvSpPr>
        <p:spPr>
          <a:xfrm flipH="1">
            <a:off x="-5996060" y="4582618"/>
            <a:ext cx="8868123" cy="2852932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2"/>
          <p:cNvSpPr/>
          <p:nvPr/>
        </p:nvSpPr>
        <p:spPr>
          <a:xfrm rot="-9900013" flipH="1">
            <a:off x="9202559" y="411751"/>
            <a:ext cx="8868189" cy="2852953"/>
          </a:xfrm>
          <a:custGeom>
            <a:avLst/>
            <a:gdLst/>
            <a:ahLst/>
            <a:cxnLst/>
            <a:rect l="l" t="t" r="r" b="b"/>
            <a:pathLst>
              <a:path w="139217" h="44787" extrusionOk="0">
                <a:moveTo>
                  <a:pt x="69532" y="0"/>
                </a:moveTo>
                <a:cubicBezTo>
                  <a:pt x="58819" y="0"/>
                  <a:pt x="50041" y="8343"/>
                  <a:pt x="49362" y="18902"/>
                </a:cubicBezTo>
                <a:cubicBezTo>
                  <a:pt x="44992" y="20811"/>
                  <a:pt x="41955" y="25155"/>
                  <a:pt x="41955" y="30242"/>
                </a:cubicBezTo>
                <a:lnTo>
                  <a:pt x="41955" y="30460"/>
                </a:lnTo>
                <a:cubicBezTo>
                  <a:pt x="40110" y="27244"/>
                  <a:pt x="36650" y="25065"/>
                  <a:pt x="32664" y="25065"/>
                </a:cubicBezTo>
                <a:cubicBezTo>
                  <a:pt x="27039" y="25065"/>
                  <a:pt x="22426" y="29410"/>
                  <a:pt x="22016" y="34920"/>
                </a:cubicBezTo>
                <a:cubicBezTo>
                  <a:pt x="21195" y="34420"/>
                  <a:pt x="20234" y="34151"/>
                  <a:pt x="19209" y="34151"/>
                </a:cubicBezTo>
                <a:cubicBezTo>
                  <a:pt x="18146" y="34151"/>
                  <a:pt x="17159" y="34458"/>
                  <a:pt x="16313" y="34958"/>
                </a:cubicBezTo>
                <a:cubicBezTo>
                  <a:pt x="15032" y="32165"/>
                  <a:pt x="12200" y="30230"/>
                  <a:pt x="8945" y="30230"/>
                </a:cubicBezTo>
                <a:cubicBezTo>
                  <a:pt x="4575" y="30230"/>
                  <a:pt x="1013" y="33664"/>
                  <a:pt x="846" y="37995"/>
                </a:cubicBezTo>
                <a:cubicBezTo>
                  <a:pt x="0" y="40712"/>
                  <a:pt x="833" y="44787"/>
                  <a:pt x="833" y="44787"/>
                </a:cubicBezTo>
                <a:lnTo>
                  <a:pt x="138384" y="44787"/>
                </a:lnTo>
                <a:cubicBezTo>
                  <a:pt x="138384" y="44787"/>
                  <a:pt x="139217" y="40712"/>
                  <a:pt x="138384" y="37995"/>
                </a:cubicBezTo>
                <a:cubicBezTo>
                  <a:pt x="138204" y="33664"/>
                  <a:pt x="134655" y="30230"/>
                  <a:pt x="130298" y="30230"/>
                </a:cubicBezTo>
                <a:cubicBezTo>
                  <a:pt x="127030" y="30230"/>
                  <a:pt x="124211" y="32165"/>
                  <a:pt x="122930" y="34958"/>
                </a:cubicBezTo>
                <a:cubicBezTo>
                  <a:pt x="122071" y="34433"/>
                  <a:pt x="121097" y="34151"/>
                  <a:pt x="120021" y="34151"/>
                </a:cubicBezTo>
                <a:cubicBezTo>
                  <a:pt x="118995" y="34151"/>
                  <a:pt x="118034" y="34433"/>
                  <a:pt x="117227" y="34920"/>
                </a:cubicBezTo>
                <a:cubicBezTo>
                  <a:pt x="116804" y="29410"/>
                  <a:pt x="112191" y="25065"/>
                  <a:pt x="106565" y="25065"/>
                </a:cubicBezTo>
                <a:cubicBezTo>
                  <a:pt x="102593" y="25065"/>
                  <a:pt x="99120" y="27244"/>
                  <a:pt x="97275" y="30460"/>
                </a:cubicBezTo>
                <a:lnTo>
                  <a:pt x="97275" y="30242"/>
                </a:lnTo>
                <a:cubicBezTo>
                  <a:pt x="97275" y="25155"/>
                  <a:pt x="94225" y="20811"/>
                  <a:pt x="89868" y="18902"/>
                </a:cubicBezTo>
                <a:cubicBezTo>
                  <a:pt x="89189" y="8343"/>
                  <a:pt x="80411" y="0"/>
                  <a:pt x="69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857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ctrTitle"/>
          </p:nvPr>
        </p:nvSpPr>
        <p:spPr>
          <a:xfrm>
            <a:off x="964800" y="633667"/>
            <a:ext cx="10276400" cy="5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14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75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50967" y="1796295"/>
            <a:ext cx="10290000" cy="2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65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819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B45D-F7B2-0F6D-AC12-F56F3E67F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856CC-F625-9C92-CB10-8262D783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F4A-2DEA-BD2F-63A2-A5B3D39B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3ED2-528B-F035-6F8E-96837040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359C-3D86-3E09-BBF6-921308C5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0789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7246-2259-1912-5F4B-B828F8A5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E3B8-30F1-5FC1-A3CA-3F777BB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8F80-C394-D422-9509-EDAB3E3E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37047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B45D-F7B2-0F6D-AC12-F56F3E67F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856CC-F625-9C92-CB10-8262D783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F4A-2DEA-BD2F-63A2-A5B3D39B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3ED2-528B-F035-6F8E-96837040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359C-3D86-3E09-BBF6-921308C5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7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159C-1DE0-B484-191E-60072FA3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364E-98A2-021B-65D8-9233A010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448C8-B776-D6A7-16C0-0E16C0F4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7A37-F169-B933-D8A2-B0DCFAF5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975E-6642-31CC-A69A-F2DCFF71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0115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4BD3-B217-4000-D867-B6DE20BC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1A3BA-B63C-0735-219A-07928387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2CA0-E451-4413-7F72-9BAD1EB9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5843C-4736-6535-C0F1-F575703C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B249-9FF4-06DC-937B-F219ECCE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8119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C21-439E-EBFF-4EB9-54E60DBB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11C4-DD68-0E15-C770-9D5E2251D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D7F3C-E4D7-F73D-B5E8-BC7CC738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197CC-BF33-217C-9207-42DA5DC4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434E-81F7-811D-7C78-8161074F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B044E-9995-2A79-5E3B-C6168DC5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166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C21-439E-EBFF-4EB9-54E60DBB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11C4-DD68-0E15-C770-9D5E2251D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D7F3C-E4D7-F73D-B5E8-BC7CC738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197CC-BF33-217C-9207-42DA5DC4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434E-81F7-811D-7C78-8161074F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B044E-9995-2A79-5E3B-C6168DC5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716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16EB-983C-FB41-41CB-9386BD1D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F2396-7682-AA74-A736-F782CF1B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41376-D378-3B0E-4B5B-7927C2DB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20515-C4FC-FCCE-84C5-ED17B353F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93619-B51F-0435-7CB3-6D2D24CBE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05838-2BFD-2474-10F8-591FEE19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B6E908-E419-0E83-9842-46F85ABA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8A599-BADA-0DF9-8E43-31AA45CA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0617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5413-5FEC-8A53-5530-EE02BE16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BC5A5-23F3-C15F-0949-A7BC1A3D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81F9-70FF-391C-ABEF-2D1ECBBB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CA20B-09DD-D75D-B510-1F24D3C5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31662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7246-2259-1912-5F4B-B828F8A5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E3B8-30F1-5FC1-A3CA-3F777BB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8F80-C394-D422-9509-EDAB3E3E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0892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336C-665F-69A4-7139-D5A0CEE1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C33C-AE3D-A15E-59E7-240BDABD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0087A-BE80-047C-917D-130F84336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02D2-3222-4A01-0F51-3EB0F059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F5D0F-B3E6-DC17-EDFE-27568733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739DB-56A0-6CD1-E9C8-5E87A1E4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99618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FA80-E302-C66B-6518-0CE1AB01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5A1D1-F2AB-8C29-3C4B-2137B70A7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6E4E5-E7F0-3E28-3E33-1216F367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AB154-23E3-12D4-B674-20E6B3A0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07857-E0CB-EE51-5FDF-CB1C6AC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757E5-DDB1-6996-958A-6521F8A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94793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69EB-26CE-BB96-A213-688BC30D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59D-6CB3-2BE5-5CEA-81F4D0F74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BEF6-C5BC-BADD-5B13-3838C89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9880-59A5-43C4-B9C1-AFCDCB54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7DBA-107B-3469-7694-CF6594DC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67320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DF401-47FE-D987-677B-8D16250DD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96E52-B563-5B95-18DF-A2AFF50E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C4B24-6291-981C-8C5F-0C361F09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C95B-C212-EBB7-029E-60CBFC10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C111-B8D1-1762-1779-626BF07B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19518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ctrTitle"/>
          </p:nvPr>
        </p:nvSpPr>
        <p:spPr>
          <a:xfrm flipH="1">
            <a:off x="950800" y="17623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flipH="1">
            <a:off x="1499187" y="2179933"/>
            <a:ext cx="342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93645" y="20602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 idx="3"/>
          </p:nvPr>
        </p:nvSpPr>
        <p:spPr>
          <a:xfrm>
            <a:off x="2160800" y="454835"/>
            <a:ext cx="7870400" cy="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ctrTitle" idx="4"/>
          </p:nvPr>
        </p:nvSpPr>
        <p:spPr>
          <a:xfrm flipH="1">
            <a:off x="956400" y="3292057"/>
            <a:ext cx="39684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5"/>
          </p:nvPr>
        </p:nvSpPr>
        <p:spPr>
          <a:xfrm flipH="1">
            <a:off x="1498787" y="3709709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93645" y="3590009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 idx="7"/>
          </p:nvPr>
        </p:nvSpPr>
        <p:spPr>
          <a:xfrm flipH="1">
            <a:off x="950800" y="48484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8"/>
          </p:nvPr>
        </p:nvSpPr>
        <p:spPr>
          <a:xfrm flipH="1">
            <a:off x="1498787" y="52660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893645" y="51463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ctrTitle" idx="13"/>
          </p:nvPr>
        </p:nvSpPr>
        <p:spPr>
          <a:xfrm>
            <a:off x="7331433" y="17623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4"/>
          </p:nvPr>
        </p:nvSpPr>
        <p:spPr>
          <a:xfrm>
            <a:off x="7331441" y="21799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15" hasCustomPrompt="1"/>
          </p:nvPr>
        </p:nvSpPr>
        <p:spPr>
          <a:xfrm>
            <a:off x="6305652" y="20602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 idx="16"/>
          </p:nvPr>
        </p:nvSpPr>
        <p:spPr>
          <a:xfrm>
            <a:off x="7331433" y="3292067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7"/>
          </p:nvPr>
        </p:nvSpPr>
        <p:spPr>
          <a:xfrm>
            <a:off x="7331441" y="3709709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18" hasCustomPrompt="1"/>
          </p:nvPr>
        </p:nvSpPr>
        <p:spPr>
          <a:xfrm>
            <a:off x="6305652" y="3590009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ctrTitle" idx="19"/>
          </p:nvPr>
        </p:nvSpPr>
        <p:spPr>
          <a:xfrm>
            <a:off x="7331433" y="4848400"/>
            <a:ext cx="397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20"/>
          </p:nvPr>
        </p:nvSpPr>
        <p:spPr>
          <a:xfrm>
            <a:off x="7331441" y="5266043"/>
            <a:ext cx="3426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000" b="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1" hasCustomPrompt="1"/>
          </p:nvPr>
        </p:nvSpPr>
        <p:spPr>
          <a:xfrm>
            <a:off x="6305652" y="5146343"/>
            <a:ext cx="1056800" cy="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69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8681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1">
  <p:cSld name="Headline design 1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ctrTitle"/>
          </p:nvPr>
        </p:nvSpPr>
        <p:spPr>
          <a:xfrm flipH="1">
            <a:off x="5614833" y="1636900"/>
            <a:ext cx="4247600" cy="3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36267" y="2347400"/>
            <a:ext cx="2523200" cy="2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448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16EB-983C-FB41-41CB-9386BD1D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F2396-7682-AA74-A736-F782CF1B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41376-D378-3B0E-4B5B-7927C2DB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20515-C4FC-FCCE-84C5-ED17B353F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93619-B51F-0435-7CB3-6D2D24CBE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05838-2BFD-2474-10F8-591FEE19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B6E908-E419-0E83-9842-46F85ABA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8A599-BADA-0DF9-8E43-31AA45CA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14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5413-5FEC-8A53-5530-EE02BE16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BC5A5-23F3-C15F-0949-A7BC1A3D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81F9-70FF-391C-ABEF-2D1ECBBB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CA20B-09DD-D75D-B510-1F24D3C5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276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7246-2259-1912-5F4B-B828F8A5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E3B8-30F1-5FC1-A3CA-3F777BB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8F80-C394-D422-9509-EDAB3E3E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274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336C-665F-69A4-7139-D5A0CEE1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C33C-AE3D-A15E-59E7-240BDABD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0087A-BE80-047C-917D-130F84336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02D2-3222-4A01-0F51-3EB0F059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F5D0F-B3E6-DC17-EDFE-27568733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739DB-56A0-6CD1-E9C8-5E87A1E4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727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FA80-E302-C66B-6518-0CE1AB01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5A1D1-F2AB-8C29-3C4B-2137B70A7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6E4E5-E7F0-3E28-3E33-1216F367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AB154-23E3-12D4-B674-20E6B3A0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07857-E0CB-EE51-5FDF-CB1C6AC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757E5-DDB1-6996-958A-6521F8A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134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9AD73-955A-6586-358A-6E470BD7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E097-8574-A5C5-D492-CBCE5782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820C-9ED6-3CF6-8AF7-6B757DC1E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106C-CBFE-7DD6-F394-DCCF91CC8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D72B6-DE17-0938-0561-1A8E6B471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97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16799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642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  <p:sldLayoutId id="2147483724" r:id="rId5"/>
    <p:sldLayoutId id="2147483725" r:id="rId6"/>
    <p:sldLayoutId id="2147483726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4" r:id="rId23"/>
    <p:sldLayoutId id="2147483770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  <p15:guide id="9" orient="horz" pos="516">
          <p15:clr>
            <a:srgbClr val="9900F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9AD73-955A-6586-358A-6E470BD7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E097-8574-A5C5-D492-CBCE5782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820C-9ED6-3CF6-8AF7-6B757DC1E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22BB-B30E-415A-BCD5-4C9326F872E5}" type="datetimeFigureOut">
              <a:rPr lang="es-DO" smtClean="0"/>
              <a:t>10/8/2022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106C-CBFE-7DD6-F394-DCCF91CC8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D72B6-DE17-0938-0561-1A8E6B471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8048-D55F-4EB2-A6D3-8EB56E87B86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139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hart" Target="../charts/chart12.xml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5A065BC-0307-5317-AF1A-5CA255A2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DA89EF-1322-984E-95AE-6B8362BD99B8}"/>
              </a:ext>
            </a:extLst>
          </p:cNvPr>
          <p:cNvSpPr/>
          <p:nvPr/>
        </p:nvSpPr>
        <p:spPr>
          <a:xfrm>
            <a:off x="470780" y="4789283"/>
            <a:ext cx="3431264" cy="778598"/>
          </a:xfrm>
          <a:prstGeom prst="rect">
            <a:avLst/>
          </a:prstGeom>
          <a:solidFill>
            <a:srgbClr val="9A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ED9ECD8D-DCF4-2319-96AE-340D4E723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8" y="4844811"/>
            <a:ext cx="2860895" cy="6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C731EC-EFEC-DB98-49C9-3CA90834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2FAB3-F780-FF45-BFF2-7B3CEBF774EC}"/>
              </a:ext>
            </a:extLst>
          </p:cNvPr>
          <p:cNvSpPr txBox="1"/>
          <p:nvPr/>
        </p:nvSpPr>
        <p:spPr>
          <a:xfrm>
            <a:off x="1974715" y="3429000"/>
            <a:ext cx="337549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dirty="0">
                <a:solidFill>
                  <a:schemeClr val="bg1"/>
                </a:solidFill>
                <a:latin typeface="Museo 300" panose="02000000000000000000" pitchFamily="50" charset="0"/>
              </a:rPr>
              <a:t>Divisas Netas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1DD1A-8D7E-1171-A423-8E125FC31EFF}"/>
              </a:ext>
            </a:extLst>
          </p:cNvPr>
          <p:cNvSpPr txBox="1"/>
          <p:nvPr/>
        </p:nvSpPr>
        <p:spPr>
          <a:xfrm>
            <a:off x="7137201" y="6611779"/>
            <a:ext cx="5149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/>
                </a:solidFill>
                <a:latin typeface="Museo 300" panose="02000000000000000000" pitchFamily="50" charset="0"/>
              </a:rPr>
              <a:t>Estimaciones</a:t>
            </a:r>
            <a:r>
              <a:rPr lang="en-US" sz="1000" b="1" i="1" dirty="0">
                <a:solidFill>
                  <a:schemeClr val="bg1"/>
                </a:solidFill>
                <a:latin typeface="Museo 300" panose="02000000000000000000" pitchFamily="50" charset="0"/>
              </a:rPr>
              <a:t> de Analytica </a:t>
            </a:r>
            <a:r>
              <a:rPr lang="en-US" sz="1000" b="1" i="1" dirty="0" err="1">
                <a:solidFill>
                  <a:schemeClr val="bg1"/>
                </a:solidFill>
                <a:latin typeface="Museo 300" panose="02000000000000000000" pitchFamily="50" charset="0"/>
              </a:rPr>
              <a:t>en</a:t>
            </a:r>
            <a:r>
              <a:rPr lang="en-US" sz="1000" b="1" i="1" dirty="0">
                <a:solidFill>
                  <a:schemeClr val="bg1"/>
                </a:solidFill>
                <a:latin typeface="Museo 300" panose="02000000000000000000" pitchFamily="50" charset="0"/>
              </a:rPr>
              <a:t> base a </a:t>
            </a:r>
            <a:r>
              <a:rPr lang="en-US" sz="1000" b="1" i="1" dirty="0" err="1">
                <a:solidFill>
                  <a:schemeClr val="bg1"/>
                </a:solidFill>
                <a:latin typeface="Museo 300" panose="02000000000000000000" pitchFamily="50" charset="0"/>
              </a:rPr>
              <a:t>información</a:t>
            </a:r>
            <a:r>
              <a:rPr lang="en-US" sz="1000" b="1" i="1" dirty="0">
                <a:solidFill>
                  <a:schemeClr val="bg1"/>
                </a:solidFill>
                <a:latin typeface="Museo 300" panose="02000000000000000000" pitchFamily="50" charset="0"/>
              </a:rPr>
              <a:t> de TSS, BCRD, CNZFE </a:t>
            </a:r>
          </a:p>
        </p:txBody>
      </p:sp>
    </p:spTree>
    <p:extLst>
      <p:ext uri="{BB962C8B-B14F-4D97-AF65-F5344CB8AC3E}">
        <p14:creationId xmlns:p14="http://schemas.microsoft.com/office/powerpoint/2010/main" val="396293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129306" y="286399"/>
            <a:ext cx="11249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rgbClr val="ED462F"/>
                </a:solidFill>
                <a:latin typeface="Museo Sans 900"/>
              </a:rPr>
              <a:t>Acumulación Reservas Internacionales Netas</a:t>
            </a:r>
          </a:p>
          <a:p>
            <a:r>
              <a:rPr lang="es-DO" sz="2400" dirty="0">
                <a:solidFill>
                  <a:srgbClr val="FF0000"/>
                </a:solidFill>
                <a:latin typeface="Museo 300" panose="02000000000000000000" pitchFamily="50" charset="0"/>
              </a:rPr>
              <a:t>2012 -2021, US$ millones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28758-448D-B5F8-B06E-73E467B685CC}"/>
              </a:ext>
            </a:extLst>
          </p:cNvPr>
          <p:cNvCxnSpPr/>
          <p:nvPr/>
        </p:nvCxnSpPr>
        <p:spPr>
          <a:xfrm>
            <a:off x="0" y="1602690"/>
            <a:ext cx="5269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9142A8-54A7-FAB4-F5C2-34CCAFEEF8B6}"/>
              </a:ext>
            </a:extLst>
          </p:cNvPr>
          <p:cNvSpPr txBox="1"/>
          <p:nvPr/>
        </p:nvSpPr>
        <p:spPr>
          <a:xfrm>
            <a:off x="8165592" y="1602690"/>
            <a:ext cx="3715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600" dirty="0">
                <a:solidFill>
                  <a:srgbClr val="575454"/>
                </a:solidFill>
                <a:latin typeface="Museo 300" panose="02000000000000000000" pitchFamily="50" charset="0"/>
              </a:rPr>
              <a:t>Las RIN acumuladas en la última década superan los US$9,400 millones. En este stock, las Zonas Francas han jugado un papel protagónico.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40E34793-8E4C-FA6E-C294-D760CA70CD53}"/>
                  </a:ext>
                </a:extLst>
              </p:cNvPr>
              <p:cNvGraphicFramePr/>
              <p:nvPr/>
            </p:nvGraphicFramePr>
            <p:xfrm>
              <a:off x="310896" y="1927514"/>
              <a:ext cx="11429999" cy="46353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40E34793-8E4C-FA6E-C294-D760CA70CD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896" y="1927514"/>
                <a:ext cx="11429999" cy="463531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BE00DE-E859-3B1B-01B8-8B5CF7B27F7A}"/>
              </a:ext>
            </a:extLst>
          </p:cNvPr>
          <p:cNvSpPr txBox="1"/>
          <p:nvPr/>
        </p:nvSpPr>
        <p:spPr>
          <a:xfrm>
            <a:off x="-59495" y="6637265"/>
            <a:ext cx="2359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BCRD y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Cálculos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</a:t>
            </a:r>
          </a:p>
        </p:txBody>
      </p:sp>
    </p:spTree>
    <p:extLst>
      <p:ext uri="{BB962C8B-B14F-4D97-AF65-F5344CB8AC3E}">
        <p14:creationId xmlns:p14="http://schemas.microsoft.com/office/powerpoint/2010/main" val="249530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301E76-00D1-425E-EB7B-F715275EB0FA}"/>
              </a:ext>
            </a:extLst>
          </p:cNvPr>
          <p:cNvSpPr/>
          <p:nvPr/>
        </p:nvSpPr>
        <p:spPr>
          <a:xfrm>
            <a:off x="4493414" y="3323272"/>
            <a:ext cx="4066386" cy="170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Midiendo</a:t>
            </a:r>
            <a:r>
              <a:rPr lang="en-US" sz="4800" b="1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el</a:t>
            </a:r>
            <a:r>
              <a:rPr lang="en-US" sz="4800" b="1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impacto</a:t>
            </a:r>
            <a:endParaRPr lang="en-US" sz="4800" b="1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CE4B8E-2857-3B95-2EA0-2295F983BAE9}"/>
              </a:ext>
            </a:extLst>
          </p:cNvPr>
          <p:cNvSpPr/>
          <p:nvPr/>
        </p:nvSpPr>
        <p:spPr>
          <a:xfrm>
            <a:off x="883359" y="1895840"/>
            <a:ext cx="368562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0" cap="none" spc="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Sans-900" panose="02000000000000000000" pitchFamily="2" charset="0"/>
              </a:rPr>
              <a:t>02</a:t>
            </a:r>
            <a:endParaRPr lang="es-DO" sz="22000" cap="none" spc="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Sans-900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D4D63C-069A-1881-B132-F162044BCE50}"/>
              </a:ext>
            </a:extLst>
          </p:cNvPr>
          <p:cNvCxnSpPr/>
          <p:nvPr/>
        </p:nvCxnSpPr>
        <p:spPr>
          <a:xfrm flipH="1">
            <a:off x="7864317" y="4445000"/>
            <a:ext cx="45689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1EE6FD-EFD8-A29B-E25E-D058DC3D3DB6}"/>
              </a:ext>
            </a:extLst>
          </p:cNvPr>
          <p:cNvSpPr txBox="1"/>
          <p:nvPr/>
        </p:nvSpPr>
        <p:spPr>
          <a:xfrm>
            <a:off x="9904458" y="6611779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TSS, BCRD, CNZFE, DGII</a:t>
            </a:r>
          </a:p>
        </p:txBody>
      </p:sp>
    </p:spTree>
    <p:extLst>
      <p:ext uri="{BB962C8B-B14F-4D97-AF65-F5344CB8AC3E}">
        <p14:creationId xmlns:p14="http://schemas.microsoft.com/office/powerpoint/2010/main" val="373339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FA9CCF-D5B2-E0B3-A556-CE6C108672CD}"/>
              </a:ext>
            </a:extLst>
          </p:cNvPr>
          <p:cNvCxnSpPr>
            <a:cxnSpLocks/>
          </p:cNvCxnSpPr>
          <p:nvPr/>
        </p:nvCxnSpPr>
        <p:spPr>
          <a:xfrm flipH="1" flipV="1">
            <a:off x="301162" y="2619375"/>
            <a:ext cx="376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45A1A-E882-3FE0-C8C5-C462E5727CF1}"/>
              </a:ext>
            </a:extLst>
          </p:cNvPr>
          <p:cNvCxnSpPr>
            <a:cxnSpLocks/>
          </p:cNvCxnSpPr>
          <p:nvPr/>
        </p:nvCxnSpPr>
        <p:spPr>
          <a:xfrm>
            <a:off x="301162" y="2581275"/>
            <a:ext cx="0" cy="33219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7E9E8A-5063-DC27-66C9-B49C93766446}"/>
              </a:ext>
            </a:extLst>
          </p:cNvPr>
          <p:cNvCxnSpPr>
            <a:cxnSpLocks/>
          </p:cNvCxnSpPr>
          <p:nvPr/>
        </p:nvCxnSpPr>
        <p:spPr>
          <a:xfrm flipH="1">
            <a:off x="301162" y="4299140"/>
            <a:ext cx="1297765" cy="0"/>
          </a:xfrm>
          <a:prstGeom prst="line">
            <a:avLst/>
          </a:prstGeom>
          <a:ln w="19050">
            <a:solidFill>
              <a:srgbClr val="8D8D8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D7891D-6B07-86C4-CA42-9A5159A435EA}"/>
              </a:ext>
            </a:extLst>
          </p:cNvPr>
          <p:cNvCxnSpPr>
            <a:cxnSpLocks/>
          </p:cNvCxnSpPr>
          <p:nvPr/>
        </p:nvCxnSpPr>
        <p:spPr>
          <a:xfrm flipH="1" flipV="1">
            <a:off x="301162" y="5903265"/>
            <a:ext cx="25198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54E8EE2-6CE2-21EC-DD04-B5DDA0F1DF28}"/>
              </a:ext>
            </a:extLst>
          </p:cNvPr>
          <p:cNvSpPr/>
          <p:nvPr/>
        </p:nvSpPr>
        <p:spPr>
          <a:xfrm flipV="1">
            <a:off x="-14172" y="-2523"/>
            <a:ext cx="12206172" cy="14454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517F5E-EE26-3CEC-7D55-2C95D0CC466A}"/>
              </a:ext>
            </a:extLst>
          </p:cNvPr>
          <p:cNvSpPr txBox="1"/>
          <p:nvPr/>
        </p:nvSpPr>
        <p:spPr>
          <a:xfrm>
            <a:off x="129711" y="197339"/>
            <a:ext cx="1074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useo Sans 900"/>
              </a:rPr>
              <a:t>VALOR AGREGADO </a:t>
            </a:r>
            <a:r>
              <a:rPr lang="es-DO" sz="4000" b="1" dirty="0">
                <a:solidFill>
                  <a:schemeClr val="bg1"/>
                </a:solidFill>
                <a:latin typeface="Museo Sans 900"/>
              </a:rPr>
              <a:t>DE LAS ZONAS FRANCAS</a:t>
            </a:r>
          </a:p>
          <a:p>
            <a:r>
              <a:rPr lang="es-DO" sz="2400" dirty="0">
                <a:solidFill>
                  <a:schemeClr val="bg1"/>
                </a:solidFill>
                <a:latin typeface="Museo 300" panose="02000000000000000000" pitchFamily="50" charset="0"/>
              </a:rPr>
              <a:t>2021, expresado en millones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5D9CB87-267C-4553-2F86-3B0568B2BABE}"/>
              </a:ext>
            </a:extLst>
          </p:cNvPr>
          <p:cNvSpPr txBox="1"/>
          <p:nvPr/>
        </p:nvSpPr>
        <p:spPr>
          <a:xfrm>
            <a:off x="1211276" y="2189140"/>
            <a:ext cx="319374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useo Sans 500" panose="02000000000000000000" pitchFamily="50" charset="0"/>
              </a:rPr>
              <a:t>US$ 9,129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Museo Sans 500" panose="02000000000000000000" pitchFamily="50" charset="0"/>
              </a:rPr>
              <a:t>producción</a:t>
            </a:r>
            <a:r>
              <a:rPr lang="en-US" sz="2000" dirty="0">
                <a:solidFill>
                  <a:schemeClr val="bg1"/>
                </a:solidFill>
                <a:latin typeface="Museo Sans 500" panose="02000000000000000000" pitchFamily="50" charset="0"/>
              </a:rPr>
              <a:t> total</a:t>
            </a:r>
            <a:endParaRPr lang="es-DO" sz="28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4C8036E-E882-29AD-8C67-D952497B5B3E}"/>
              </a:ext>
            </a:extLst>
          </p:cNvPr>
          <p:cNvSpPr txBox="1"/>
          <p:nvPr/>
        </p:nvSpPr>
        <p:spPr>
          <a:xfrm>
            <a:off x="1999714" y="3883642"/>
            <a:ext cx="3488832" cy="830997"/>
          </a:xfrm>
          <a:prstGeom prst="rect">
            <a:avLst/>
          </a:prstGeom>
          <a:solidFill>
            <a:srgbClr val="8D8D8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useo Sans 500" panose="02000000000000000000" pitchFamily="50" charset="0"/>
              </a:rPr>
              <a:t>US$ 5,699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Museo Sans 500" panose="02000000000000000000" pitchFamily="50" charset="0"/>
              </a:rPr>
              <a:t>Consumo</a:t>
            </a:r>
            <a:r>
              <a:rPr lang="en-US" sz="2000" dirty="0">
                <a:solidFill>
                  <a:schemeClr val="bg1"/>
                </a:solidFill>
                <a:latin typeface="Museo Sans 500" panose="02000000000000000000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useo Sans 500" panose="02000000000000000000" pitchFamily="50" charset="0"/>
              </a:rPr>
              <a:t>intermedio</a:t>
            </a:r>
            <a:r>
              <a:rPr lang="en-US" sz="2000" b="1" dirty="0">
                <a:solidFill>
                  <a:schemeClr val="bg1"/>
                </a:solidFill>
                <a:latin typeface="Museo Sans 500" panose="02000000000000000000" pitchFamily="50" charset="0"/>
              </a:rPr>
              <a:t> </a:t>
            </a:r>
          </a:p>
        </p:txBody>
      </p:sp>
      <p:graphicFrame>
        <p:nvGraphicFramePr>
          <p:cNvPr id="116" name="Table 42">
            <a:extLst>
              <a:ext uri="{FF2B5EF4-FFF2-40B4-BE49-F238E27FC236}">
                <a16:creationId xmlns:a16="http://schemas.microsoft.com/office/drawing/2014/main" id="{E2B203F2-BB79-0448-3233-DCE3826A8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13438"/>
              </p:ext>
            </p:extLst>
          </p:nvPr>
        </p:nvGraphicFramePr>
        <p:xfrm>
          <a:off x="3986199" y="2014951"/>
          <a:ext cx="7904640" cy="116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160">
                  <a:extLst>
                    <a:ext uri="{9D8B030D-6E8A-4147-A177-3AD203B41FA5}">
                      <a16:colId xmlns:a16="http://schemas.microsoft.com/office/drawing/2014/main" val="1504756678"/>
                    </a:ext>
                  </a:extLst>
                </a:gridCol>
                <a:gridCol w="1976160">
                  <a:extLst>
                    <a:ext uri="{9D8B030D-6E8A-4147-A177-3AD203B41FA5}">
                      <a16:colId xmlns:a16="http://schemas.microsoft.com/office/drawing/2014/main" val="743097799"/>
                    </a:ext>
                  </a:extLst>
                </a:gridCol>
                <a:gridCol w="1976160">
                  <a:extLst>
                    <a:ext uri="{9D8B030D-6E8A-4147-A177-3AD203B41FA5}">
                      <a16:colId xmlns:a16="http://schemas.microsoft.com/office/drawing/2014/main" val="600652850"/>
                    </a:ext>
                  </a:extLst>
                </a:gridCol>
                <a:gridCol w="1976160">
                  <a:extLst>
                    <a:ext uri="{9D8B030D-6E8A-4147-A177-3AD203B41FA5}">
                      <a16:colId xmlns:a16="http://schemas.microsoft.com/office/drawing/2014/main" val="658969884"/>
                    </a:ext>
                  </a:extLst>
                </a:gridCol>
              </a:tblGrid>
              <a:tr h="961422">
                <a:tc>
                  <a:txBody>
                    <a:bodyPr/>
                    <a:lstStyle/>
                    <a:p>
                      <a:pPr algn="ctr"/>
                      <a:r>
                        <a:rPr lang="en-US" sz="1800" b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Exportaciones</a:t>
                      </a:r>
                      <a:r>
                        <a:rPr lang="en-US" sz="18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de </a:t>
                      </a:r>
                      <a:r>
                        <a:rPr lang="en-US" sz="1800" b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bienes</a:t>
                      </a:r>
                      <a:endParaRPr lang="en-US" sz="1800" b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  <a:p>
                      <a:pPr algn="ctr"/>
                      <a:r>
                        <a:rPr lang="en-US" b="1">
                          <a:solidFill>
                            <a:srgbClr val="ED462F"/>
                          </a:solidFill>
                          <a:latin typeface="Museo Sans 500" panose="02000000000000000000" pitchFamily="50" charset="0"/>
                        </a:rPr>
                        <a:t>US$ 7,180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(79%)</a:t>
                      </a:r>
                      <a:endParaRPr lang="es-DO" sz="1400" b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Exportaciones</a:t>
                      </a:r>
                      <a:r>
                        <a:rPr lang="en-US" sz="18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de </a:t>
                      </a:r>
                      <a:r>
                        <a:rPr lang="en-US" sz="1800" b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puertos</a:t>
                      </a:r>
                      <a:endParaRPr lang="en-US" sz="1800" b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  <a:p>
                      <a:pPr algn="ctr"/>
                      <a:r>
                        <a:rPr lang="en-US" b="1">
                          <a:solidFill>
                            <a:srgbClr val="ED462F"/>
                          </a:solidFill>
                          <a:latin typeface="Museo Sans 500" panose="02000000000000000000" pitchFamily="50" charset="0"/>
                        </a:rPr>
                        <a:t>US$ 748</a:t>
                      </a:r>
                    </a:p>
                    <a:p>
                      <a:pPr algn="ctr"/>
                      <a:r>
                        <a:rPr lang="en-US" sz="16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(8%)</a:t>
                      </a:r>
                      <a:endParaRPr lang="es-DO" sz="1600" b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Call Centers</a:t>
                      </a:r>
                    </a:p>
                    <a:p>
                      <a:pPr algn="ctr"/>
                      <a:r>
                        <a:rPr lang="en-US" b="1">
                          <a:solidFill>
                            <a:srgbClr val="ED462F"/>
                          </a:solidFill>
                          <a:latin typeface="Museo Sans 500" panose="02000000000000000000" pitchFamily="50" charset="0"/>
                        </a:rPr>
                        <a:t>US$ 951</a:t>
                      </a:r>
                    </a:p>
                    <a:p>
                      <a:pPr algn="ctr"/>
                      <a:r>
                        <a:rPr lang="en-US" sz="1600" b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(10%)</a:t>
                      </a:r>
                      <a:endParaRPr lang="es-DO" sz="1600" b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Mercado local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ED462F"/>
                          </a:solidFill>
                          <a:latin typeface="Museo Sans 500" panose="02000000000000000000" pitchFamily="50" charset="0"/>
                        </a:rPr>
                        <a:t>US$ 250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(3%)</a:t>
                      </a:r>
                      <a:endParaRPr lang="es-DO" sz="1600" b="0" dirty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13025"/>
                  </a:ext>
                </a:extLst>
              </a:tr>
            </a:tbl>
          </a:graphicData>
        </a:graphic>
      </p:graphicFrame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BA4157B4-179D-2250-8528-9AA999D8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18154"/>
              </p:ext>
            </p:extLst>
          </p:nvPr>
        </p:nvGraphicFramePr>
        <p:xfrm>
          <a:off x="5248570" y="3716062"/>
          <a:ext cx="4064000" cy="116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047566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3097799"/>
                    </a:ext>
                  </a:extLst>
                </a:gridCol>
              </a:tblGrid>
              <a:tr h="96142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Importaciones</a:t>
                      </a:r>
                      <a:r>
                        <a:rPr lang="en-US" sz="18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 de </a:t>
                      </a:r>
                      <a:r>
                        <a:rPr lang="en-US" sz="1800" b="0" dirty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insumos</a:t>
                      </a:r>
                      <a:endParaRPr lang="en-US" sz="1800" b="0" dirty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B4B4"/>
                          </a:solidFill>
                          <a:latin typeface="Museo Sans 500" panose="02000000000000000000" pitchFamily="50" charset="0"/>
                        </a:rPr>
                        <a:t>US$ 4,188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(73%)</a:t>
                      </a:r>
                      <a:endParaRPr lang="es-DO" sz="1400" b="0" dirty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Compras</a:t>
                      </a:r>
                      <a:r>
                        <a:rPr lang="en-US" sz="18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locales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B4B4"/>
                          </a:solidFill>
                          <a:latin typeface="Museo Sans 500" panose="02000000000000000000" pitchFamily="50" charset="0"/>
                        </a:rPr>
                        <a:t>US$ 1,512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575454"/>
                          </a:solidFill>
                          <a:latin typeface="Museo Sans 500" panose="02000000000000000000" pitchFamily="50" charset="0"/>
                        </a:rPr>
                        <a:t>(27%)</a:t>
                      </a:r>
                      <a:endParaRPr lang="es-DO" sz="1600" b="0" dirty="0">
                        <a:solidFill>
                          <a:srgbClr val="575454"/>
                        </a:solidFill>
                        <a:latin typeface="Museo Sans 500" panose="02000000000000000000" pitchFamily="50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8D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13025"/>
                  </a:ext>
                </a:extLst>
              </a:tr>
            </a:tbl>
          </a:graphicData>
        </a:graphic>
      </p:graphicFrame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F50188-15F8-D8BA-7C0D-5FB2A294B155}"/>
              </a:ext>
            </a:extLst>
          </p:cNvPr>
          <p:cNvGrpSpPr/>
          <p:nvPr/>
        </p:nvGrpSpPr>
        <p:grpSpPr>
          <a:xfrm>
            <a:off x="677876" y="2141983"/>
            <a:ext cx="914400" cy="914400"/>
            <a:chOff x="780626" y="1111938"/>
            <a:chExt cx="914400" cy="914400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2057C0C-A361-8BAB-7187-50E3EBC6239F}"/>
                </a:ext>
              </a:extLst>
            </p:cNvPr>
            <p:cNvSpPr/>
            <p:nvPr/>
          </p:nvSpPr>
          <p:spPr>
            <a:xfrm>
              <a:off x="780626" y="11119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pic>
          <p:nvPicPr>
            <p:cNvPr id="121" name="Graphic 120" descr="Inventory with solid fill">
              <a:extLst>
                <a:ext uri="{FF2B5EF4-FFF2-40B4-BE49-F238E27FC236}">
                  <a16:creationId xmlns:a16="http://schemas.microsoft.com/office/drawing/2014/main" id="{50B034A6-CA21-0FC8-F68A-40059148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660" y="1214966"/>
              <a:ext cx="646332" cy="646332"/>
            </a:xfrm>
            <a:prstGeom prst="rect">
              <a:avLst/>
            </a:prstGeom>
          </p:spPr>
        </p:pic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E8CC9CC4-5F84-4F46-DC24-469A85D0E24E}"/>
              </a:ext>
            </a:extLst>
          </p:cNvPr>
          <p:cNvSpPr/>
          <p:nvPr/>
        </p:nvSpPr>
        <p:spPr>
          <a:xfrm>
            <a:off x="1427477" y="38419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23" name="Graphic 122" descr="Shopping bag with solid fill">
            <a:extLst>
              <a:ext uri="{FF2B5EF4-FFF2-40B4-BE49-F238E27FC236}">
                <a16:creationId xmlns:a16="http://schemas.microsoft.com/office/drawing/2014/main" id="{1F4B61C7-2512-3BD9-9862-4D56CEF33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8927" y="4013390"/>
            <a:ext cx="571500" cy="5715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1C7DEF8A-8101-0C16-35F5-43C3F208193E}"/>
              </a:ext>
            </a:extLst>
          </p:cNvPr>
          <p:cNvSpPr txBox="1"/>
          <p:nvPr/>
        </p:nvSpPr>
        <p:spPr>
          <a:xfrm>
            <a:off x="2914650" y="5455578"/>
            <a:ext cx="6397920" cy="83099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useo Sans 500" panose="02000000000000000000" pitchFamily="50" charset="0"/>
              </a:rPr>
              <a:t>US$ 3,430</a:t>
            </a:r>
          </a:p>
          <a:p>
            <a:pPr algn="ctr"/>
            <a:r>
              <a:rPr lang="en-US" sz="2000" dirty="0">
                <a:solidFill>
                  <a:srgbClr val="E7E6E6"/>
                </a:solidFill>
                <a:latin typeface="Museo Sans 500" panose="02000000000000000000" pitchFamily="50" charset="0"/>
              </a:rPr>
              <a:t>valor </a:t>
            </a:r>
            <a:r>
              <a:rPr lang="en-US" sz="2000" dirty="0" err="1">
                <a:solidFill>
                  <a:srgbClr val="E7E6E6"/>
                </a:solidFill>
                <a:latin typeface="Museo Sans 500" panose="02000000000000000000" pitchFamily="50" charset="0"/>
              </a:rPr>
              <a:t>agregado</a:t>
            </a:r>
            <a:endParaRPr lang="es-DO" sz="2800" dirty="0">
              <a:solidFill>
                <a:srgbClr val="E7E6E6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F23A935-F91F-CBA0-2881-D358169069A3}"/>
              </a:ext>
            </a:extLst>
          </p:cNvPr>
          <p:cNvSpPr/>
          <p:nvPr/>
        </p:nvSpPr>
        <p:spPr>
          <a:xfrm>
            <a:off x="2649536" y="5225823"/>
            <a:ext cx="1336663" cy="136697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F1E50-EB72-E0DC-64AE-C7F5D20E2561}"/>
              </a:ext>
            </a:extLst>
          </p:cNvPr>
          <p:cNvSpPr/>
          <p:nvPr/>
        </p:nvSpPr>
        <p:spPr>
          <a:xfrm>
            <a:off x="200143" y="2497448"/>
            <a:ext cx="249247" cy="247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300" panose="02000000000000000000" pitchFamily="50" charset="0"/>
              </a:rPr>
              <a:t>+</a:t>
            </a:r>
            <a:endParaRPr lang="es-DO" b="1" dirty="0">
              <a:latin typeface="Museo 300" panose="02000000000000000000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8D881E2-8FF6-66A0-F6E2-0302ACE63661}"/>
              </a:ext>
            </a:extLst>
          </p:cNvPr>
          <p:cNvSpPr/>
          <p:nvPr/>
        </p:nvSpPr>
        <p:spPr>
          <a:xfrm>
            <a:off x="177340" y="4175168"/>
            <a:ext cx="249247" cy="247943"/>
          </a:xfrm>
          <a:prstGeom prst="ellipse">
            <a:avLst/>
          </a:prstGeom>
          <a:solidFill>
            <a:srgbClr val="8D8D8D"/>
          </a:solidFill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300" panose="02000000000000000000" pitchFamily="50" charset="0"/>
              </a:rPr>
              <a:t>-</a:t>
            </a:r>
            <a:endParaRPr lang="es-DO" b="1" dirty="0">
              <a:latin typeface="Museo 300" panose="020000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D5B0C6-0937-14F3-F79A-D5CAD875D679}"/>
              </a:ext>
            </a:extLst>
          </p:cNvPr>
          <p:cNvSpPr/>
          <p:nvPr/>
        </p:nvSpPr>
        <p:spPr>
          <a:xfrm>
            <a:off x="177340" y="5702114"/>
            <a:ext cx="249247" cy="247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300" panose="02000000000000000000" pitchFamily="50" charset="0"/>
              </a:rPr>
              <a:t>=</a:t>
            </a:r>
            <a:endParaRPr lang="es-DO" b="1" dirty="0">
              <a:latin typeface="Museo 300" panose="02000000000000000000" pitchFamily="50" charset="0"/>
            </a:endParaRPr>
          </a:p>
        </p:txBody>
      </p:sp>
      <p:pic>
        <p:nvPicPr>
          <p:cNvPr id="16" name="Graphic 15" descr="Tax with solid fill">
            <a:extLst>
              <a:ext uri="{FF2B5EF4-FFF2-40B4-BE49-F238E27FC236}">
                <a16:creationId xmlns:a16="http://schemas.microsoft.com/office/drawing/2014/main" id="{54EFE84C-AEB9-8DA5-3D17-07345A48C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0667" y="5446065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D8FD5-75C1-BEDC-82EF-C26FA97AA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59" y="5554632"/>
            <a:ext cx="1665131" cy="730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682230-F75C-47DF-9E50-065ED3C7889C}"/>
              </a:ext>
            </a:extLst>
          </p:cNvPr>
          <p:cNvSpPr/>
          <p:nvPr/>
        </p:nvSpPr>
        <p:spPr>
          <a:xfrm>
            <a:off x="11196318" y="5454484"/>
            <a:ext cx="483224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3F7214-FFE7-93CC-3746-D4D1C22172CB}"/>
              </a:ext>
            </a:extLst>
          </p:cNvPr>
          <p:cNvSpPr txBox="1"/>
          <p:nvPr/>
        </p:nvSpPr>
        <p:spPr>
          <a:xfrm>
            <a:off x="9312570" y="5361810"/>
            <a:ext cx="1763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9A6B6B"/>
                </a:solidFill>
                <a:latin typeface="Museo Sans 500" panose="02000000000000000000" pitchFamily="50" charset="0"/>
              </a:rPr>
              <a:t>Participación</a:t>
            </a:r>
            <a:endParaRPr lang="es-DO" b="1" dirty="0">
              <a:solidFill>
                <a:srgbClr val="9A6B6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911864-44CF-58DE-EE61-CE6A8D2594D8}"/>
              </a:ext>
            </a:extLst>
          </p:cNvPr>
          <p:cNvSpPr txBox="1"/>
          <p:nvPr/>
        </p:nvSpPr>
        <p:spPr>
          <a:xfrm>
            <a:off x="9433156" y="5638979"/>
            <a:ext cx="540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A6B6B"/>
                </a:solidFill>
                <a:latin typeface="Museo Sans 500" panose="02000000000000000000" pitchFamily="50" charset="0"/>
              </a:rPr>
              <a:t>de</a:t>
            </a:r>
            <a:endParaRPr lang="es-DO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7E89C-6889-BB05-F3B4-0FFE6897062D}"/>
              </a:ext>
            </a:extLst>
          </p:cNvPr>
          <p:cNvSpPr txBox="1"/>
          <p:nvPr/>
        </p:nvSpPr>
        <p:spPr>
          <a:xfrm>
            <a:off x="9136637" y="6116204"/>
            <a:ext cx="1519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9A6B6B"/>
                </a:solidFill>
                <a:latin typeface="Museo Sans 500" panose="02000000000000000000" pitchFamily="50" charset="0"/>
              </a:rPr>
              <a:t>del PIB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142438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A6A8D2-7A39-F7C2-4190-91F993130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424F8-418C-6640-073D-B03A12A7541F}"/>
              </a:ext>
            </a:extLst>
          </p:cNvPr>
          <p:cNvSpPr txBox="1"/>
          <p:nvPr/>
        </p:nvSpPr>
        <p:spPr>
          <a:xfrm>
            <a:off x="8610570" y="6492907"/>
            <a:ext cx="3581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con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datos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del CNZFE y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estimaciones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</a:t>
            </a:r>
          </a:p>
        </p:txBody>
      </p:sp>
    </p:spTree>
    <p:extLst>
      <p:ext uri="{BB962C8B-B14F-4D97-AF65-F5344CB8AC3E}">
        <p14:creationId xmlns:p14="http://schemas.microsoft.com/office/powerpoint/2010/main" val="10676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B49994B-6247-5D90-F6AA-90C81515BF39}"/>
              </a:ext>
            </a:extLst>
          </p:cNvPr>
          <p:cNvSpPr txBox="1"/>
          <p:nvPr/>
        </p:nvSpPr>
        <p:spPr>
          <a:xfrm>
            <a:off x="1412738" y="5852014"/>
            <a:ext cx="18348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DO" dirty="0">
                <a:solidFill>
                  <a:schemeClr val="bg1"/>
                </a:solidFill>
                <a:latin typeface="Museo Sans 900" panose="02000000000000000000" pitchFamily="50" charset="0"/>
              </a:rPr>
              <a:t>Economía formal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12087-D8D3-8689-07A6-6F188920F400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DO" sz="3600" b="1">
                <a:latin typeface="Museo Sans 900" panose="02000000000000000000"/>
              </a:rPr>
              <a:t>EMPLEO 2018 - 2021</a:t>
            </a:r>
          </a:p>
          <a:p>
            <a:pPr lvl="1"/>
            <a:r>
              <a:rPr lang="es-DO" sz="2400">
                <a:latin typeface="Museo 300" panose="02000000000000000000" pitchFamily="50" charset="0"/>
              </a:rPr>
              <a:t>Cierre de año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ACA097B-EAD1-51DC-3E5A-54CA8C29F4C2}"/>
              </a:ext>
            </a:extLst>
          </p:cNvPr>
          <p:cNvGrpSpPr/>
          <p:nvPr/>
        </p:nvGrpSpPr>
        <p:grpSpPr>
          <a:xfrm>
            <a:off x="1241558" y="1723905"/>
            <a:ext cx="5141262" cy="5203306"/>
            <a:chOff x="794998" y="1525040"/>
            <a:chExt cx="5141262" cy="5203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2B8B85-A5AF-D2D0-3F8A-FAEAB9739624}"/>
                </a:ext>
              </a:extLst>
            </p:cNvPr>
            <p:cNvGrpSpPr/>
            <p:nvPr/>
          </p:nvGrpSpPr>
          <p:grpSpPr>
            <a:xfrm>
              <a:off x="794998" y="4303174"/>
              <a:ext cx="5141262" cy="2425172"/>
              <a:chOff x="11873" y="4112789"/>
              <a:chExt cx="5300491" cy="250028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F63D57-79B4-1D29-4246-DC17D4896D78}"/>
                  </a:ext>
                </a:extLst>
              </p:cNvPr>
              <p:cNvSpPr txBox="1"/>
              <p:nvPr/>
            </p:nvSpPr>
            <p:spPr>
              <a:xfrm>
                <a:off x="3347355" y="4744285"/>
                <a:ext cx="1965009" cy="38077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DO" dirty="0">
                    <a:solidFill>
                      <a:schemeClr val="bg1"/>
                    </a:solidFill>
                    <a:latin typeface="Museo Sans 900" panose="02000000000000000000" pitchFamily="50" charset="0"/>
                  </a:rPr>
                  <a:t>Zonas Francas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D07452B-DBC5-3CE8-C9B9-6DE2FAB3A9FA}"/>
                  </a:ext>
                </a:extLst>
              </p:cNvPr>
              <p:cNvGrpSpPr/>
              <p:nvPr/>
            </p:nvGrpSpPr>
            <p:grpSpPr>
              <a:xfrm>
                <a:off x="1500219" y="4112789"/>
                <a:ext cx="2500282" cy="2500282"/>
                <a:chOff x="-143654" y="2056578"/>
                <a:chExt cx="914400" cy="914400"/>
              </a:xfrm>
            </p:grpSpPr>
            <p:pic>
              <p:nvPicPr>
                <p:cNvPr id="20" name="Graphic 19" descr="Single gear outline">
                  <a:extLst>
                    <a:ext uri="{FF2B5EF4-FFF2-40B4-BE49-F238E27FC236}">
                      <a16:creationId xmlns:a16="http://schemas.microsoft.com/office/drawing/2014/main" id="{3A00DC08-EB55-CE82-065D-35279E3F0C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3654" y="205657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576F5F76-0113-ADCC-32A9-FC4DAAE9E96F}"/>
                    </a:ext>
                  </a:extLst>
                </p:cNvPr>
                <p:cNvSpPr/>
                <p:nvPr/>
              </p:nvSpPr>
              <p:spPr>
                <a:xfrm>
                  <a:off x="165956" y="2363270"/>
                  <a:ext cx="295180" cy="3502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DO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CF638-9BE7-F515-DA8D-E82CBC239EB7}"/>
                  </a:ext>
                </a:extLst>
              </p:cNvPr>
              <p:cNvSpPr txBox="1"/>
              <p:nvPr/>
            </p:nvSpPr>
            <p:spPr>
              <a:xfrm>
                <a:off x="2283800" y="4977241"/>
                <a:ext cx="8859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4400" b="1" dirty="0">
                    <a:solidFill>
                      <a:srgbClr val="9A6B6B"/>
                    </a:solidFill>
                    <a:latin typeface="Museo 300" panose="02000000000000000000" pitchFamily="50" charset="0"/>
                  </a:rPr>
                  <a:t>vs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A795DA-0F5E-6F2D-7E33-91FE72701089}"/>
                  </a:ext>
                </a:extLst>
              </p:cNvPr>
              <p:cNvSpPr txBox="1"/>
              <p:nvPr/>
            </p:nvSpPr>
            <p:spPr>
              <a:xfrm>
                <a:off x="11873" y="4936930"/>
                <a:ext cx="2078500" cy="6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DO" sz="3600" dirty="0">
                    <a:solidFill>
                      <a:srgbClr val="FF0000"/>
                    </a:solidFill>
                    <a:latin typeface="Museo Sans 900" panose="02000000000000000000" pitchFamily="50" charset="0"/>
                  </a:rPr>
                  <a:t>94%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1B2C3-E7E4-2817-188A-5F3688E85035}"/>
                  </a:ext>
                </a:extLst>
              </p:cNvPr>
              <p:cNvSpPr txBox="1"/>
              <p:nvPr/>
            </p:nvSpPr>
            <p:spPr>
              <a:xfrm>
                <a:off x="3153923" y="4174517"/>
                <a:ext cx="2078500" cy="6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DO" sz="3600" dirty="0">
                    <a:solidFill>
                      <a:srgbClr val="FF0000"/>
                    </a:solidFill>
                    <a:latin typeface="Museo Sans 900" panose="02000000000000000000" pitchFamily="50" charset="0"/>
                  </a:rPr>
                  <a:t>104%</a:t>
                </a:r>
              </a:p>
            </p:txBody>
          </p:sp>
        </p:grp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EAFD1614-D757-35F5-E3ED-EB569F5CC24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7354994"/>
                </p:ext>
              </p:extLst>
            </p:nvPr>
          </p:nvGraphicFramePr>
          <p:xfrm>
            <a:off x="889583" y="1581151"/>
            <a:ext cx="4683545" cy="2091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B0EB79-B95F-6508-AECB-615A6B81EF72}"/>
                </a:ext>
              </a:extLst>
            </p:cNvPr>
            <p:cNvSpPr/>
            <p:nvPr/>
          </p:nvSpPr>
          <p:spPr>
            <a:xfrm>
              <a:off x="889583" y="3585657"/>
              <a:ext cx="4683544" cy="45719"/>
            </a:xfrm>
            <a:prstGeom prst="rect">
              <a:avLst/>
            </a:prstGeom>
            <a:solidFill>
              <a:srgbClr val="57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A39CA1-870E-919C-7871-42CF02D6258F}"/>
                </a:ext>
              </a:extLst>
            </p:cNvPr>
            <p:cNvSpPr txBox="1"/>
            <p:nvPr/>
          </p:nvSpPr>
          <p:spPr>
            <a:xfrm>
              <a:off x="957176" y="4110608"/>
              <a:ext cx="23242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Museo 300" panose="02000000000000000000" pitchFamily="50" charset="0"/>
                </a:rPr>
                <a:t>RITMO DE RECUPERACIÓN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4C040-D650-3F30-DC45-498FDCBB744E}"/>
                </a:ext>
              </a:extLst>
            </p:cNvPr>
            <p:cNvSpPr txBox="1"/>
            <p:nvPr/>
          </p:nvSpPr>
          <p:spPr>
            <a:xfrm>
              <a:off x="1045462" y="3639800"/>
              <a:ext cx="967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2018</a:t>
              </a:r>
              <a:endParaRPr lang="es-DO" sz="1600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224F0F-1252-558B-E2D4-9AB737DF7D6A}"/>
                </a:ext>
              </a:extLst>
            </p:cNvPr>
            <p:cNvSpPr txBox="1"/>
            <p:nvPr/>
          </p:nvSpPr>
          <p:spPr>
            <a:xfrm>
              <a:off x="2180112" y="3636406"/>
              <a:ext cx="967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2019</a:t>
              </a:r>
              <a:endParaRPr lang="es-DO" sz="1600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28E3AE-4DAB-E083-ADA6-9205CBA841D6}"/>
                </a:ext>
              </a:extLst>
            </p:cNvPr>
            <p:cNvSpPr txBox="1"/>
            <p:nvPr/>
          </p:nvSpPr>
          <p:spPr>
            <a:xfrm>
              <a:off x="3314762" y="3615428"/>
              <a:ext cx="967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2020</a:t>
              </a:r>
              <a:endParaRPr lang="es-DO" sz="1600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DF14C0-A08C-D5F7-23E6-717A6A730328}"/>
                </a:ext>
              </a:extLst>
            </p:cNvPr>
            <p:cNvSpPr txBox="1"/>
            <p:nvPr/>
          </p:nvSpPr>
          <p:spPr>
            <a:xfrm>
              <a:off x="4427374" y="3631035"/>
              <a:ext cx="967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2021</a:t>
              </a:r>
              <a:endParaRPr lang="es-DO" sz="1600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9D6254-5683-2FAB-0321-A07C4F826599}"/>
                </a:ext>
              </a:extLst>
            </p:cNvPr>
            <p:cNvSpPr txBox="1"/>
            <p:nvPr/>
          </p:nvSpPr>
          <p:spPr>
            <a:xfrm>
              <a:off x="1842478" y="1525040"/>
              <a:ext cx="30442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Museo 300" panose="02000000000000000000" pitchFamily="50" charset="0"/>
                </a:rPr>
                <a:t>ZONAS FRANCAS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763983-B527-540F-9265-E802C61C8EA9}"/>
              </a:ext>
            </a:extLst>
          </p:cNvPr>
          <p:cNvGrpSpPr/>
          <p:nvPr/>
        </p:nvGrpSpPr>
        <p:grpSpPr>
          <a:xfrm>
            <a:off x="6237903" y="1480531"/>
            <a:ext cx="5014961" cy="5052743"/>
            <a:chOff x="6833931" y="1423549"/>
            <a:chExt cx="5014961" cy="5052743"/>
          </a:xfrm>
        </p:grpSpPr>
        <p:sp>
          <p:nvSpPr>
            <p:cNvPr id="63" name="Google Shape;360;p34">
              <a:extLst>
                <a:ext uri="{FF2B5EF4-FFF2-40B4-BE49-F238E27FC236}">
                  <a16:creationId xmlns:a16="http://schemas.microsoft.com/office/drawing/2014/main" id="{D8D5A1F4-7FCA-484C-4457-5EF3CDFF316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91793" y="3341276"/>
              <a:ext cx="2274306" cy="7320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ED462F"/>
              </a:solidFill>
            </a:ln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None/>
                <a:defRPr sz="12800" kern="1200">
                  <a:solidFill>
                    <a:schemeClr val="l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algn="ctr"/>
              <a:r>
                <a:rPr lang="es-DO" sz="3200">
                  <a:solidFill>
                    <a:schemeClr val="bg1"/>
                  </a:solidFill>
                  <a:latin typeface="Museo Sans 900" panose="02000000000000000000" pitchFamily="50" charset="0"/>
                </a:rPr>
                <a:t>7.8%</a:t>
              </a:r>
              <a:endParaRPr lang="en" sz="3200">
                <a:solidFill>
                  <a:schemeClr val="bg1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66" name="Google Shape;360;p34">
              <a:extLst>
                <a:ext uri="{FF2B5EF4-FFF2-40B4-BE49-F238E27FC236}">
                  <a16:creationId xmlns:a16="http://schemas.microsoft.com/office/drawing/2014/main" id="{F97ED803-A42D-5144-BD27-2DAC1B935B5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91793" y="4144015"/>
              <a:ext cx="2274306" cy="7320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ED462F"/>
              </a:solidFill>
            </a:ln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None/>
                <a:defRPr sz="12800" kern="1200">
                  <a:solidFill>
                    <a:schemeClr val="l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algn="ctr"/>
              <a:r>
                <a:rPr lang="en" sz="3200">
                  <a:solidFill>
                    <a:schemeClr val="bg1"/>
                  </a:solidFill>
                  <a:latin typeface="Museo Sans 900" panose="02000000000000000000" pitchFamily="50" charset="0"/>
                </a:rPr>
                <a:t>7.7%</a:t>
              </a:r>
            </a:p>
          </p:txBody>
        </p:sp>
        <p:sp>
          <p:nvSpPr>
            <p:cNvPr id="67" name="Google Shape;360;p34">
              <a:extLst>
                <a:ext uri="{FF2B5EF4-FFF2-40B4-BE49-F238E27FC236}">
                  <a16:creationId xmlns:a16="http://schemas.microsoft.com/office/drawing/2014/main" id="{FDEE8C0F-EB80-174E-CFB4-2705796377B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91793" y="4941540"/>
              <a:ext cx="2274306" cy="7320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ED462F"/>
              </a:solidFill>
            </a:ln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None/>
                <a:defRPr sz="12800" kern="1200">
                  <a:solidFill>
                    <a:schemeClr val="l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algn="ctr"/>
              <a:r>
                <a:rPr lang="en" sz="3200">
                  <a:solidFill>
                    <a:schemeClr val="bg1"/>
                  </a:solidFill>
                  <a:latin typeface="Museo Sans 900" panose="02000000000000000000" pitchFamily="50" charset="0"/>
                </a:rPr>
                <a:t>8.2%</a:t>
              </a:r>
            </a:p>
          </p:txBody>
        </p:sp>
        <p:sp>
          <p:nvSpPr>
            <p:cNvPr id="68" name="Google Shape;360;p34">
              <a:extLst>
                <a:ext uri="{FF2B5EF4-FFF2-40B4-BE49-F238E27FC236}">
                  <a16:creationId xmlns:a16="http://schemas.microsoft.com/office/drawing/2014/main" id="{B5D980F0-74CF-E1A7-628A-F2F4C49931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91793" y="5744279"/>
              <a:ext cx="2274306" cy="7320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ED462F"/>
              </a:solidFill>
            </a:ln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None/>
                <a:defRPr sz="12800" kern="1200">
                  <a:solidFill>
                    <a:schemeClr val="l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algn="ctr"/>
              <a:r>
                <a:rPr lang="en" sz="3200">
                  <a:solidFill>
                    <a:schemeClr val="bg1"/>
                  </a:solidFill>
                  <a:latin typeface="Museo Sans 900" panose="02000000000000000000" pitchFamily="50" charset="0"/>
                </a:rPr>
                <a:t>8.4%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F67E60-9064-25BD-3659-4E1E80BC3DA6}"/>
                </a:ext>
              </a:extLst>
            </p:cNvPr>
            <p:cNvSpPr txBox="1"/>
            <p:nvPr/>
          </p:nvSpPr>
          <p:spPr>
            <a:xfrm>
              <a:off x="6833931" y="1423549"/>
              <a:ext cx="50149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DO" dirty="0">
                  <a:solidFill>
                    <a:srgbClr val="9A6B6B"/>
                  </a:solidFill>
                  <a:latin typeface="Museo 300" panose="02000000000000000000" pitchFamily="50" charset="0"/>
                </a:rPr>
                <a:t>Esto se refleja en el incremento de la participación del sector en empleo formal total de la economía.</a:t>
              </a:r>
              <a:endParaRPr lang="es-DO" dirty="0">
                <a:solidFill>
                  <a:srgbClr val="9A6B6B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A4B7B36-E07F-C207-1A4A-D2F8D497C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372" b="5105"/>
            <a:stretch/>
          </p:blipFill>
          <p:spPr>
            <a:xfrm>
              <a:off x="8034301" y="2346879"/>
              <a:ext cx="2476500" cy="103142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540F4F-36C8-1A42-6DE6-BA0E974E0958}"/>
                </a:ext>
              </a:extLst>
            </p:cNvPr>
            <p:cNvSpPr txBox="1"/>
            <p:nvPr/>
          </p:nvSpPr>
          <p:spPr>
            <a:xfrm>
              <a:off x="10285396" y="3559163"/>
              <a:ext cx="9674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2018</a:t>
              </a:r>
              <a:endParaRPr lang="es-DO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A2ACE9-08E3-7804-536F-3ECB4132B1D6}"/>
                </a:ext>
              </a:extLst>
            </p:cNvPr>
            <p:cNvSpPr txBox="1"/>
            <p:nvPr/>
          </p:nvSpPr>
          <p:spPr>
            <a:xfrm>
              <a:off x="10285396" y="4407499"/>
              <a:ext cx="9674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2019</a:t>
              </a:r>
              <a:endParaRPr lang="es-DO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5C1C48-77A3-D879-CFA7-8F7564E2FB21}"/>
                </a:ext>
              </a:extLst>
            </p:cNvPr>
            <p:cNvSpPr txBox="1"/>
            <p:nvPr/>
          </p:nvSpPr>
          <p:spPr>
            <a:xfrm>
              <a:off x="10285396" y="5128500"/>
              <a:ext cx="9674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2020</a:t>
              </a:r>
              <a:endParaRPr lang="es-DO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A4C196D-3D71-1A2C-4AC7-7B2A62BD3EA9}"/>
                </a:ext>
              </a:extLst>
            </p:cNvPr>
            <p:cNvSpPr txBox="1"/>
            <p:nvPr/>
          </p:nvSpPr>
          <p:spPr>
            <a:xfrm>
              <a:off x="10285396" y="5979698"/>
              <a:ext cx="9674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575454"/>
                  </a:solidFill>
                  <a:latin typeface="Museo Sans 900" panose="02000000000000000000" pitchFamily="50" charset="0"/>
                </a:rPr>
                <a:t>2021</a:t>
              </a:r>
              <a:endParaRPr lang="es-DO" b="1">
                <a:solidFill>
                  <a:srgbClr val="575454"/>
                </a:solidFill>
                <a:latin typeface="Museo Sans 900" panose="02000000000000000000" pitchFamily="50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BB2084-47A3-AE21-55A7-F0A330287A4E}"/>
                </a:ext>
              </a:extLst>
            </p:cNvPr>
            <p:cNvSpPr/>
            <p:nvPr/>
          </p:nvSpPr>
          <p:spPr>
            <a:xfrm>
              <a:off x="7132319" y="2301160"/>
              <a:ext cx="4354175" cy="45719"/>
            </a:xfrm>
            <a:prstGeom prst="rect">
              <a:avLst/>
            </a:prstGeom>
            <a:solidFill>
              <a:srgbClr val="57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730AB13-EAA3-7294-2134-3843159C0CF3}"/>
              </a:ext>
            </a:extLst>
          </p:cNvPr>
          <p:cNvSpPr/>
          <p:nvPr/>
        </p:nvSpPr>
        <p:spPr>
          <a:xfrm>
            <a:off x="5210646" y="2054043"/>
            <a:ext cx="245275" cy="2114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FB121C-7D90-240B-2CFA-4F0D1B53C9BF}"/>
              </a:ext>
            </a:extLst>
          </p:cNvPr>
          <p:cNvSpPr txBox="1"/>
          <p:nvPr/>
        </p:nvSpPr>
        <p:spPr>
          <a:xfrm>
            <a:off x="3470136" y="5267840"/>
            <a:ext cx="859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400" b="1" dirty="0">
                <a:solidFill>
                  <a:srgbClr val="9A6B6B"/>
                </a:solidFill>
                <a:latin typeface="Museo Sans 900" panose="02000000000000000000" pitchFamily="50" charset="0"/>
              </a:rPr>
              <a:t>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3EF899-C57F-E97F-EAA2-46877B06062A}"/>
              </a:ext>
            </a:extLst>
          </p:cNvPr>
          <p:cNvSpPr txBox="1"/>
          <p:nvPr/>
        </p:nvSpPr>
        <p:spPr>
          <a:xfrm>
            <a:off x="3471234" y="5914707"/>
            <a:ext cx="859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DO"/>
            </a:defPPr>
            <a:lvl1pPr algn="ctr">
              <a:defRPr sz="1400" b="1">
                <a:solidFill>
                  <a:srgbClr val="9A6B6B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es-DO"/>
              <a:t>2019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09480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695416" y="320040"/>
            <a:ext cx="10259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rgbClr val="ED462F"/>
                </a:solidFill>
                <a:latin typeface="Museo Sans 900"/>
              </a:rPr>
              <a:t>EMPLEO ZONAS FRANCAS</a:t>
            </a:r>
          </a:p>
          <a:p>
            <a:r>
              <a:rPr lang="es-DO" sz="3600" b="1" i="1" dirty="0">
                <a:solidFill>
                  <a:srgbClr val="ED462F"/>
                </a:solidFill>
                <a:latin typeface="Museo Sans 900"/>
              </a:rPr>
              <a:t>COMO PORCENTAJE DEL EMPLEO FORMAL PRIVADO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28758-448D-B5F8-B06E-73E467B685CC}"/>
              </a:ext>
            </a:extLst>
          </p:cNvPr>
          <p:cNvCxnSpPr/>
          <p:nvPr/>
        </p:nvCxnSpPr>
        <p:spPr>
          <a:xfrm>
            <a:off x="0" y="1863090"/>
            <a:ext cx="5269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7CAA6F-92EC-EA86-A453-4785F6C28796}"/>
              </a:ext>
            </a:extLst>
          </p:cNvPr>
          <p:cNvSpPr txBox="1"/>
          <p:nvPr/>
        </p:nvSpPr>
        <p:spPr>
          <a:xfrm>
            <a:off x="810106" y="2082702"/>
            <a:ext cx="424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>
                <a:solidFill>
                  <a:srgbClr val="575454"/>
                </a:solidFill>
                <a:latin typeface="Museo 300" panose="02000000000000000000" pitchFamily="50" charset="0"/>
              </a:rPr>
              <a:t>Las Zonas Francas concentran alrededor del 40% del empleo formal privado de provincias como San Cristóbal y Pedernales.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58524-6249-49EC-9E21-B69D0024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0" b="9510"/>
          <a:stretch/>
        </p:blipFill>
        <p:spPr>
          <a:xfrm>
            <a:off x="5269230" y="1898778"/>
            <a:ext cx="6998216" cy="50132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E64B89-CB48-E2A7-8C4E-EB4131810F4E}"/>
              </a:ext>
            </a:extLst>
          </p:cNvPr>
          <p:cNvSpPr/>
          <p:nvPr/>
        </p:nvSpPr>
        <p:spPr>
          <a:xfrm>
            <a:off x="0" y="0"/>
            <a:ext cx="59698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7D089C-A7B3-9792-920A-ADEA59B44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29819"/>
              </p:ext>
            </p:extLst>
          </p:nvPr>
        </p:nvGraphicFramePr>
        <p:xfrm>
          <a:off x="1388652" y="3915766"/>
          <a:ext cx="2999465" cy="252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A83463-44F6-1053-1EBD-2DB78632BAAC}"/>
              </a:ext>
            </a:extLst>
          </p:cNvPr>
          <p:cNvSpPr/>
          <p:nvPr/>
        </p:nvSpPr>
        <p:spPr>
          <a:xfrm>
            <a:off x="1322135" y="3499737"/>
            <a:ext cx="3132498" cy="452887"/>
          </a:xfrm>
          <a:prstGeom prst="round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b="1" dirty="0">
                <a:latin typeface="Museo 300" panose="02000000000000000000" pitchFamily="50" charset="0"/>
              </a:rPr>
              <a:t>Principales concentraciones del empleo femenino de ZF</a:t>
            </a:r>
          </a:p>
        </p:txBody>
      </p:sp>
    </p:spTree>
    <p:extLst>
      <p:ext uri="{BB962C8B-B14F-4D97-AF65-F5344CB8AC3E}">
        <p14:creationId xmlns:p14="http://schemas.microsoft.com/office/powerpoint/2010/main" val="347174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C15D387-0566-3B6F-68E3-30FEB18CDFEC}"/>
              </a:ext>
            </a:extLst>
          </p:cNvPr>
          <p:cNvSpPr/>
          <p:nvPr/>
        </p:nvSpPr>
        <p:spPr>
          <a:xfrm>
            <a:off x="0" y="0"/>
            <a:ext cx="12192000" cy="1600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174576" y="191181"/>
            <a:ext cx="70072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>
                <a:solidFill>
                  <a:schemeClr val="bg1"/>
                </a:solidFill>
                <a:latin typeface="Museo Sans 900"/>
              </a:rPr>
              <a:t>Remuneración promedio</a:t>
            </a:r>
          </a:p>
          <a:p>
            <a:r>
              <a:rPr lang="es-DO">
                <a:solidFill>
                  <a:schemeClr val="bg1"/>
                </a:solidFill>
                <a:latin typeface="Museo 300" panose="02000000000000000000" pitchFamily="50" charset="0"/>
              </a:rPr>
              <a:t>RD$ mensuales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28758-448D-B5F8-B06E-73E467B685CC}"/>
              </a:ext>
            </a:extLst>
          </p:cNvPr>
          <p:cNvCxnSpPr/>
          <p:nvPr/>
        </p:nvCxnSpPr>
        <p:spPr>
          <a:xfrm>
            <a:off x="0" y="1322033"/>
            <a:ext cx="5269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810D06-A859-6B67-C9F9-48AD8218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81358"/>
              </p:ext>
            </p:extLst>
          </p:nvPr>
        </p:nvGraphicFramePr>
        <p:xfrm>
          <a:off x="323273" y="1708727"/>
          <a:ext cx="6273691" cy="363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B43BBB-5DA6-13D9-D018-86B5E9825989}"/>
              </a:ext>
            </a:extLst>
          </p:cNvPr>
          <p:cNvSpPr txBox="1"/>
          <p:nvPr/>
        </p:nvSpPr>
        <p:spPr>
          <a:xfrm>
            <a:off x="1450510" y="5344643"/>
            <a:ext cx="196694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1200" i="1">
                <a:solidFill>
                  <a:schemeClr val="bg1"/>
                </a:solidFill>
                <a:latin typeface="Museo 300" panose="02000000000000000000" pitchFamily="50" charset="0"/>
              </a:rPr>
              <a:t>Empleo de ZF  </a:t>
            </a:r>
            <a:r>
              <a:rPr lang="es-DO" sz="1200" b="1" i="1">
                <a:solidFill>
                  <a:srgbClr val="FF0000"/>
                </a:solidFill>
                <a:highlight>
                  <a:srgbClr val="FFFFFF"/>
                </a:highlight>
                <a:latin typeface="Museo 300" panose="02000000000000000000" pitchFamily="50" charset="0"/>
              </a:rPr>
              <a:t>equivalía al 79% </a:t>
            </a:r>
            <a:r>
              <a:rPr lang="es-DO" sz="1200" i="1">
                <a:solidFill>
                  <a:schemeClr val="bg1"/>
                </a:solidFill>
                <a:latin typeface="Museo 300" panose="02000000000000000000" pitchFamily="50" charset="0"/>
              </a:rPr>
              <a:t>del empleo del sector privado formal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0E5C7BD-64C6-0DF3-EC3C-11EBDC50005F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1214835" y="5432134"/>
            <a:ext cx="323166" cy="148183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2B5611-2FFE-A659-F94C-10B043F0433D}"/>
              </a:ext>
            </a:extLst>
          </p:cNvPr>
          <p:cNvSpPr txBox="1"/>
          <p:nvPr/>
        </p:nvSpPr>
        <p:spPr>
          <a:xfrm>
            <a:off x="4657177" y="5344643"/>
            <a:ext cx="116961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1200" i="1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es-DO"/>
              <a:t>En 2018 se </a:t>
            </a:r>
            <a:r>
              <a:rPr lang="es-DO" b="1">
                <a:solidFill>
                  <a:srgbClr val="FF0000"/>
                </a:solidFill>
                <a:highlight>
                  <a:srgbClr val="FFFFFF"/>
                </a:highlight>
              </a:rPr>
              <a:t>igualaron</a:t>
            </a:r>
            <a:r>
              <a:rPr lang="es-DO"/>
              <a:t> los salarios promedio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150F6D7-1F1B-5906-8BD4-89097869FBF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84385" y="5478297"/>
            <a:ext cx="415506" cy="148184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870A8E-480F-8B86-C06F-FAA029F9DC2D}"/>
              </a:ext>
            </a:extLst>
          </p:cNvPr>
          <p:cNvSpPr txBox="1"/>
          <p:nvPr/>
        </p:nvSpPr>
        <p:spPr>
          <a:xfrm>
            <a:off x="6392368" y="5359694"/>
            <a:ext cx="175410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1200" i="1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es-DO"/>
              <a:t>En 2021 el salario promedio de ZF  </a:t>
            </a:r>
            <a:r>
              <a:rPr lang="es-DO" b="1">
                <a:solidFill>
                  <a:srgbClr val="FF0000"/>
                </a:solidFill>
                <a:highlight>
                  <a:srgbClr val="FFFFFF"/>
                </a:highlight>
              </a:rPr>
              <a:t>equivalía al 109% </a:t>
            </a:r>
            <a:r>
              <a:rPr lang="es-DO"/>
              <a:t>del salario del sector privado formal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595FAE2-5CD7-99A4-E04B-F6CCA715B321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6064354" y="5539512"/>
            <a:ext cx="507844" cy="148184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72F9571-6ED1-2400-1762-F0774742FA70}"/>
              </a:ext>
            </a:extLst>
          </p:cNvPr>
          <p:cNvSpPr txBox="1"/>
          <p:nvPr/>
        </p:nvSpPr>
        <p:spPr>
          <a:xfrm>
            <a:off x="1225376" y="6375357"/>
            <a:ext cx="5371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000" i="1">
                <a:solidFill>
                  <a:srgbClr val="575454"/>
                </a:solidFill>
                <a:latin typeface="Museo 300" panose="02000000000000000000" pitchFamily="50" charset="0"/>
              </a:rPr>
              <a:t>*Para el sector privado formal se utiliza el dato de salario promedio de diciembre. </a:t>
            </a:r>
          </a:p>
          <a:p>
            <a:r>
              <a:rPr lang="es-DO" sz="1000" i="1">
                <a:solidFill>
                  <a:srgbClr val="575454"/>
                </a:solidFill>
                <a:latin typeface="Museo 300" panose="02000000000000000000" pitchFamily="50" charset="0"/>
              </a:rPr>
              <a:t>El dato del 2021 fue tomado del mes de octubre, por disponibilidad de la información.</a:t>
            </a:r>
            <a:endParaRPr lang="es-DO" sz="1000" i="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50DAB4-7CC1-B96F-E5CE-A7C462A771BF}"/>
              </a:ext>
            </a:extLst>
          </p:cNvPr>
          <p:cNvSpPr/>
          <p:nvPr/>
        </p:nvSpPr>
        <p:spPr>
          <a:xfrm>
            <a:off x="7948946" y="2185280"/>
            <a:ext cx="4080095" cy="495677"/>
          </a:xfrm>
          <a:prstGeom prst="roundRect">
            <a:avLst/>
          </a:prstGeom>
          <a:noFill/>
          <a:ln>
            <a:solidFill>
              <a:srgbClr val="F07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>
                <a:solidFill>
                  <a:srgbClr val="F07C7E"/>
                </a:solidFill>
                <a:latin typeface="MuseoSans-900" panose="02000000000000000000" pitchFamily="2" charset="0"/>
              </a:rPr>
              <a:t>SALARIO SOBRE PIB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68AC7A-7E15-4E6A-8F12-A2870C5867E5}"/>
              </a:ext>
            </a:extLst>
          </p:cNvPr>
          <p:cNvSpPr/>
          <p:nvPr/>
        </p:nvSpPr>
        <p:spPr>
          <a:xfrm>
            <a:off x="8420141" y="3029008"/>
            <a:ext cx="1188720" cy="11887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07C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>
                <a:solidFill>
                  <a:srgbClr val="F07C7E"/>
                </a:solidFill>
                <a:latin typeface="MuseoSans-900" panose="02000000000000000000" pitchFamily="2" charset="0"/>
              </a:rPr>
              <a:t>25%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409D23-54AC-5CE4-B3F3-49DA2E5D27E0}"/>
              </a:ext>
            </a:extLst>
          </p:cNvPr>
          <p:cNvSpPr/>
          <p:nvPr/>
        </p:nvSpPr>
        <p:spPr>
          <a:xfrm>
            <a:off x="10328499" y="2988324"/>
            <a:ext cx="1188720" cy="11887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07C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>
                <a:solidFill>
                  <a:srgbClr val="F07C7E"/>
                </a:solidFill>
                <a:latin typeface="MuseoSans-900" panose="02000000000000000000" pitchFamily="2" charset="0"/>
              </a:rPr>
              <a:t>29%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CDC8DA-5D3F-F2A1-7EE8-4C5929B1CCE8}"/>
              </a:ext>
            </a:extLst>
          </p:cNvPr>
          <p:cNvSpPr txBox="1"/>
          <p:nvPr/>
        </p:nvSpPr>
        <p:spPr>
          <a:xfrm>
            <a:off x="8513617" y="3806572"/>
            <a:ext cx="1001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400" b="1">
                <a:solidFill>
                  <a:srgbClr val="575454"/>
                </a:solidFill>
                <a:latin typeface="Museo Sans 500" panose="02000000000000000000" pitchFamily="50" charset="0"/>
              </a:rPr>
              <a:t>2012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8D4ADE-0118-14BE-F61A-7AD1F0C8736B}"/>
              </a:ext>
            </a:extLst>
          </p:cNvPr>
          <p:cNvSpPr txBox="1"/>
          <p:nvPr/>
        </p:nvSpPr>
        <p:spPr>
          <a:xfrm>
            <a:off x="10421975" y="3772847"/>
            <a:ext cx="1001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400" b="1">
                <a:solidFill>
                  <a:srgbClr val="575454"/>
                </a:solidFill>
                <a:latin typeface="Museo Sans 500" panose="02000000000000000000" pitchFamily="50" charset="0"/>
              </a:rPr>
              <a:t>2021</a:t>
            </a:r>
          </a:p>
        </p:txBody>
      </p:sp>
      <p:pic>
        <p:nvPicPr>
          <p:cNvPr id="38" name="Graphic 37" descr="Coins with solid fill">
            <a:extLst>
              <a:ext uri="{FF2B5EF4-FFF2-40B4-BE49-F238E27FC236}">
                <a16:creationId xmlns:a16="http://schemas.microsoft.com/office/drawing/2014/main" id="{00E0D3D5-7A2D-4C07-674E-0C7A2311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3145" y="2173682"/>
            <a:ext cx="563578" cy="5635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F8E30A-25E7-11D7-4FB1-DC7120557094}"/>
              </a:ext>
            </a:extLst>
          </p:cNvPr>
          <p:cNvSpPr txBox="1"/>
          <p:nvPr/>
        </p:nvSpPr>
        <p:spPr>
          <a:xfrm>
            <a:off x="8148816" y="4472072"/>
            <a:ext cx="368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rgbClr val="F07C7E"/>
                </a:solidFill>
                <a:latin typeface="Museo 300" panose="02000000000000000000" pitchFamily="50" charset="0"/>
              </a:rPr>
              <a:t>3 de cada 10 pesos </a:t>
            </a:r>
          </a:p>
          <a:p>
            <a:pPr algn="ctr"/>
            <a:r>
              <a:rPr lang="es-DO" sz="1200" dirty="0">
                <a:solidFill>
                  <a:srgbClr val="575454"/>
                </a:solidFill>
                <a:latin typeface="Museo 300" panose="02000000000000000000" pitchFamily="50" charset="0"/>
              </a:rPr>
              <a:t>producidos por las ZF son pagados en salarios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BB0ABB-AEE8-2FD4-3298-50060C6DE247}"/>
              </a:ext>
            </a:extLst>
          </p:cNvPr>
          <p:cNvSpPr txBox="1"/>
          <p:nvPr/>
        </p:nvSpPr>
        <p:spPr>
          <a:xfrm>
            <a:off x="8420141" y="4341267"/>
            <a:ext cx="22294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DO" sz="1100" b="1" dirty="0">
                <a:solidFill>
                  <a:srgbClr val="F07C7E"/>
                </a:solidFill>
                <a:latin typeface="Museo 300" panose="02000000000000000000" pitchFamily="50" charset="0"/>
              </a:rPr>
              <a:t>Aproximadamente</a:t>
            </a:r>
            <a:endParaRPr lang="es-DO" sz="1100" dirty="0"/>
          </a:p>
        </p:txBody>
      </p:sp>
    </p:spTree>
    <p:extLst>
      <p:ext uri="{BB962C8B-B14F-4D97-AF65-F5344CB8AC3E}">
        <p14:creationId xmlns:p14="http://schemas.microsoft.com/office/powerpoint/2010/main" val="34178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5680F0C-1630-C35E-C2ED-574F96B9F5F9}"/>
              </a:ext>
            </a:extLst>
          </p:cNvPr>
          <p:cNvSpPr/>
          <p:nvPr/>
        </p:nvSpPr>
        <p:spPr>
          <a:xfrm>
            <a:off x="3235962" y="5081191"/>
            <a:ext cx="8956037" cy="1776807"/>
          </a:xfrm>
          <a:prstGeom prst="rect">
            <a:avLst/>
          </a:prstGeom>
          <a:solidFill>
            <a:srgbClr val="FFD9D9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A12AF9-6AEB-328F-9FFF-090CCD41E23E}"/>
              </a:ext>
            </a:extLst>
          </p:cNvPr>
          <p:cNvSpPr/>
          <p:nvPr/>
        </p:nvSpPr>
        <p:spPr>
          <a:xfrm>
            <a:off x="3245690" y="3369343"/>
            <a:ext cx="8956037" cy="1601000"/>
          </a:xfrm>
          <a:prstGeom prst="rect">
            <a:avLst/>
          </a:prstGeom>
          <a:solidFill>
            <a:srgbClr val="FFD9D9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6006C2-DD74-86CF-79C7-41098B697F22}"/>
              </a:ext>
            </a:extLst>
          </p:cNvPr>
          <p:cNvSpPr/>
          <p:nvPr/>
        </p:nvSpPr>
        <p:spPr>
          <a:xfrm>
            <a:off x="3258659" y="1691323"/>
            <a:ext cx="8956037" cy="1586627"/>
          </a:xfrm>
          <a:prstGeom prst="rect">
            <a:avLst/>
          </a:prstGeom>
          <a:solidFill>
            <a:srgbClr val="FFD9D9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-24316" y="-54520"/>
            <a:ext cx="1222604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DO" sz="2000" b="1" dirty="0">
              <a:solidFill>
                <a:schemeClr val="bg1"/>
              </a:solidFill>
              <a:latin typeface="Museo Sans 900"/>
            </a:endParaRPr>
          </a:p>
          <a:p>
            <a:r>
              <a:rPr lang="es-DO" sz="4000" b="1" dirty="0">
                <a:solidFill>
                  <a:schemeClr val="bg1"/>
                </a:solidFill>
                <a:latin typeface="Museo Sans 900"/>
              </a:rPr>
              <a:t>   LOS HOGARES DE LOS TRABAJADORES DE ZF</a:t>
            </a:r>
          </a:p>
          <a:p>
            <a:endParaRPr lang="es-DO" sz="2000" b="1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92592-101B-EF0E-FEAF-E34F3B9C7116}"/>
              </a:ext>
            </a:extLst>
          </p:cNvPr>
          <p:cNvSpPr txBox="1"/>
          <p:nvPr/>
        </p:nvSpPr>
        <p:spPr>
          <a:xfrm>
            <a:off x="272374" y="1741251"/>
            <a:ext cx="271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MuseoSans-900" panose="02000000000000000000" pitchFamily="2" charset="0"/>
              </a:rPr>
              <a:t>156,527</a:t>
            </a:r>
            <a:endParaRPr lang="es-DO" sz="4800" dirty="0">
              <a:solidFill>
                <a:srgbClr val="FF0000"/>
              </a:solidFill>
              <a:latin typeface="MuseoSans-900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38F7B7-D441-1245-DE1D-3CD0A8112604}"/>
              </a:ext>
            </a:extLst>
          </p:cNvPr>
          <p:cNvSpPr txBox="1"/>
          <p:nvPr/>
        </p:nvSpPr>
        <p:spPr>
          <a:xfrm>
            <a:off x="389106" y="2452485"/>
            <a:ext cx="2597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Hogares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trabajadores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en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ZF</a:t>
            </a:r>
            <a:endParaRPr lang="es-DO" sz="2800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6395CC-4AF7-DA78-8948-33E6ABB0D674}"/>
              </a:ext>
            </a:extLst>
          </p:cNvPr>
          <p:cNvSpPr txBox="1"/>
          <p:nvPr/>
        </p:nvSpPr>
        <p:spPr>
          <a:xfrm>
            <a:off x="272374" y="3420613"/>
            <a:ext cx="271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MuseoSans-900" panose="02000000000000000000" pitchFamily="2" charset="0"/>
              </a:rPr>
              <a:t>600,044</a:t>
            </a:r>
            <a:endParaRPr lang="es-DO" sz="4800" dirty="0">
              <a:solidFill>
                <a:srgbClr val="FF0000"/>
              </a:solidFill>
              <a:latin typeface="MuseoSans-900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8C0245-7BD5-2B42-9695-A888BB9392C1}"/>
              </a:ext>
            </a:extLst>
          </p:cNvPr>
          <p:cNvSpPr txBox="1"/>
          <p:nvPr/>
        </p:nvSpPr>
        <p:spPr>
          <a:xfrm>
            <a:off x="570889" y="4141574"/>
            <a:ext cx="2116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Población total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impactada</a:t>
            </a:r>
            <a:endParaRPr lang="es-DO" sz="2000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A606E8-6B5F-A6C9-33C1-92790A497E63}"/>
              </a:ext>
            </a:extLst>
          </p:cNvPr>
          <p:cNvSpPr txBox="1"/>
          <p:nvPr/>
        </p:nvSpPr>
        <p:spPr>
          <a:xfrm>
            <a:off x="272374" y="5203403"/>
            <a:ext cx="271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MuseoSans-900" panose="02000000000000000000" pitchFamily="2" charset="0"/>
              </a:rPr>
              <a:t>64%</a:t>
            </a:r>
            <a:endParaRPr lang="es-DO" sz="4800" dirty="0">
              <a:solidFill>
                <a:srgbClr val="FF0000"/>
              </a:solidFill>
              <a:latin typeface="MuseoSans-900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8FE83C-E413-8F13-1519-9C2BEF7C5103}"/>
              </a:ext>
            </a:extLst>
          </p:cNvPr>
          <p:cNvSpPr txBox="1"/>
          <p:nvPr/>
        </p:nvSpPr>
        <p:spPr>
          <a:xfrm>
            <a:off x="330739" y="5919035"/>
            <a:ext cx="2714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Peso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salario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ZF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sobre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ingreso</a:t>
            </a:r>
            <a:r>
              <a:rPr lang="en-US" sz="2000" dirty="0">
                <a:solidFill>
                  <a:srgbClr val="FF0000"/>
                </a:solidFill>
                <a:latin typeface="Museo 300" panose="02000000000000000000" pitchFamily="50" charset="0"/>
              </a:rPr>
              <a:t> del </a:t>
            </a:r>
            <a:r>
              <a:rPr lang="en-US" sz="2000" dirty="0" err="1">
                <a:solidFill>
                  <a:srgbClr val="FF0000"/>
                </a:solidFill>
                <a:latin typeface="Museo 300" panose="02000000000000000000" pitchFamily="50" charset="0"/>
              </a:rPr>
              <a:t>hogar</a:t>
            </a:r>
            <a:endParaRPr lang="es-DO" sz="2000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E4E2124-98C2-08D5-BA6F-A532D6599E21}"/>
              </a:ext>
            </a:extLst>
          </p:cNvPr>
          <p:cNvGraphicFramePr/>
          <p:nvPr/>
        </p:nvGraphicFramePr>
        <p:xfrm>
          <a:off x="3258661" y="1676948"/>
          <a:ext cx="8660965" cy="155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7770FF31-9001-4CD5-84F0-EBE33066A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715303"/>
              </p:ext>
            </p:extLst>
          </p:nvPr>
        </p:nvGraphicFramePr>
        <p:xfrm>
          <a:off x="3258660" y="3429000"/>
          <a:ext cx="8660965" cy="155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AB21312-82B9-61E1-09A8-B3A6EFC24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85751"/>
              </p:ext>
            </p:extLst>
          </p:nvPr>
        </p:nvGraphicFramePr>
        <p:xfrm>
          <a:off x="3557178" y="4980072"/>
          <a:ext cx="8063933" cy="187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438C0AF-78C4-F74B-3E29-D723927EF12E}"/>
              </a:ext>
            </a:extLst>
          </p:cNvPr>
          <p:cNvSpPr txBox="1"/>
          <p:nvPr/>
        </p:nvSpPr>
        <p:spPr>
          <a:xfrm>
            <a:off x="3855697" y="5137493"/>
            <a:ext cx="6230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Participación</a:t>
            </a:r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 del </a:t>
            </a:r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salario</a:t>
            </a:r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 ZF </a:t>
            </a:r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en</a:t>
            </a:r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ingresos</a:t>
            </a:r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totales</a:t>
            </a:r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 del </a:t>
            </a:r>
            <a:r>
              <a:rPr lang="en-US" sz="1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hogar</a:t>
            </a:r>
            <a:endParaRPr lang="es-DO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FE519-4515-7EF0-DAF6-BB2326DB70A9}"/>
              </a:ext>
            </a:extLst>
          </p:cNvPr>
          <p:cNvSpPr txBox="1"/>
          <p:nvPr/>
        </p:nvSpPr>
        <p:spPr>
          <a:xfrm>
            <a:off x="32225" y="6611777"/>
            <a:ext cx="2359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BCRD y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Cálculos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</a:t>
            </a:r>
          </a:p>
        </p:txBody>
      </p:sp>
    </p:spTree>
    <p:extLst>
      <p:ext uri="{BB962C8B-B14F-4D97-AF65-F5344CB8AC3E}">
        <p14:creationId xmlns:p14="http://schemas.microsoft.com/office/powerpoint/2010/main" val="327754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425513" y="63809"/>
            <a:ext cx="11776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DO" sz="800" b="1" dirty="0">
              <a:solidFill>
                <a:srgbClr val="FF0000"/>
              </a:solidFill>
              <a:latin typeface="Museo Sans 900"/>
            </a:endParaRPr>
          </a:p>
          <a:p>
            <a:r>
              <a:rPr lang="es-DO" sz="4000" b="1" dirty="0">
                <a:solidFill>
                  <a:srgbClr val="FF0000"/>
                </a:solidFill>
                <a:latin typeface="Museo Sans 900"/>
              </a:rPr>
              <a:t>OPORTUNIDADES FUERA DE LAS ZONAS FRANCAS</a:t>
            </a:r>
          </a:p>
          <a:p>
            <a:r>
              <a:rPr lang="es-DO" sz="3200" b="1" i="1" dirty="0">
                <a:solidFill>
                  <a:srgbClr val="575454"/>
                </a:solidFill>
                <a:latin typeface="Museo Sans 900"/>
              </a:rPr>
              <a:t>¿Qué pasa si cierran Zonas Francas</a:t>
            </a:r>
            <a:r>
              <a:rPr lang="en-US" sz="3200" b="1" i="1" dirty="0">
                <a:solidFill>
                  <a:srgbClr val="575454"/>
                </a:solidFill>
                <a:latin typeface="Museo Sans 900"/>
              </a:rPr>
              <a:t>?</a:t>
            </a:r>
          </a:p>
          <a:p>
            <a:endParaRPr lang="es-DO" sz="800" b="1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8A1444-F5F6-2A89-F316-936ECFA053FA}"/>
              </a:ext>
            </a:extLst>
          </p:cNvPr>
          <p:cNvSpPr txBox="1"/>
          <p:nvPr/>
        </p:nvSpPr>
        <p:spPr>
          <a:xfrm>
            <a:off x="8388371" y="6581301"/>
            <a:ext cx="3796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En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base a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modelo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 con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atos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la ENCFT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28358E-3AFC-EAEB-5C20-4CE5E440E893}"/>
              </a:ext>
            </a:extLst>
          </p:cNvPr>
          <p:cNvSpPr txBox="1"/>
          <p:nvPr/>
        </p:nvSpPr>
        <p:spPr>
          <a:xfrm>
            <a:off x="2076951" y="1779038"/>
            <a:ext cx="1974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dirty="0">
                <a:solidFill>
                  <a:srgbClr val="C00000"/>
                </a:solidFill>
                <a:latin typeface="MuseoSans-900" panose="02000000000000000000" pitchFamily="2" charset="0"/>
              </a:rPr>
              <a:t>De</a:t>
            </a:r>
            <a:r>
              <a:rPr lang="es-DO" sz="5400" dirty="0">
                <a:solidFill>
                  <a:srgbClr val="FF0000"/>
                </a:solidFill>
                <a:latin typeface="MuseoSans-900" panose="02000000000000000000" pitchFamily="2" charset="0"/>
              </a:rPr>
              <a:t> 10 </a:t>
            </a:r>
            <a:r>
              <a:rPr lang="es-DO" dirty="0">
                <a:solidFill>
                  <a:srgbClr val="C00000"/>
                </a:solidFill>
                <a:latin typeface="MuseoSans-900" panose="02000000000000000000" pitchFamily="2" charset="0"/>
              </a:rPr>
              <a:t>empleados de Zonas Francas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0FBD1-A091-99BE-0D5A-A8D934E579C6}"/>
              </a:ext>
            </a:extLst>
          </p:cNvPr>
          <p:cNvCxnSpPr/>
          <p:nvPr/>
        </p:nvCxnSpPr>
        <p:spPr>
          <a:xfrm>
            <a:off x="4158241" y="1828800"/>
            <a:ext cx="0" cy="3929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6170;p53">
            <a:extLst>
              <a:ext uri="{FF2B5EF4-FFF2-40B4-BE49-F238E27FC236}">
                <a16:creationId xmlns:a16="http://schemas.microsoft.com/office/drawing/2014/main" id="{1080EC15-6B98-9BB4-005A-F3BA3C1DEA59}"/>
              </a:ext>
            </a:extLst>
          </p:cNvPr>
          <p:cNvSpPr/>
          <p:nvPr/>
        </p:nvSpPr>
        <p:spPr>
          <a:xfrm rot="5400000">
            <a:off x="2015222" y="3759522"/>
            <a:ext cx="4297680" cy="67760"/>
          </a:xfrm>
          <a:custGeom>
            <a:avLst/>
            <a:gdLst/>
            <a:ahLst/>
            <a:cxnLst/>
            <a:rect l="l" t="t" r="r" b="b"/>
            <a:pathLst>
              <a:path w="248730" h="2218" extrusionOk="0">
                <a:moveTo>
                  <a:pt x="0" y="1"/>
                </a:moveTo>
                <a:lnTo>
                  <a:pt x="0" y="2218"/>
                </a:lnTo>
                <a:lnTo>
                  <a:pt x="248729" y="2218"/>
                </a:lnTo>
                <a:lnTo>
                  <a:pt x="2487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6174;p53">
            <a:extLst>
              <a:ext uri="{FF2B5EF4-FFF2-40B4-BE49-F238E27FC236}">
                <a16:creationId xmlns:a16="http://schemas.microsoft.com/office/drawing/2014/main" id="{386A6A9A-BBC8-55A8-F8DA-730DFE392BB2}"/>
              </a:ext>
            </a:extLst>
          </p:cNvPr>
          <p:cNvSpPr/>
          <p:nvPr/>
        </p:nvSpPr>
        <p:spPr>
          <a:xfrm>
            <a:off x="4074550" y="3411775"/>
            <a:ext cx="179023" cy="159257"/>
          </a:xfrm>
          <a:custGeom>
            <a:avLst/>
            <a:gdLst/>
            <a:ahLst/>
            <a:cxnLst/>
            <a:rect l="l" t="t" r="r" b="b"/>
            <a:pathLst>
              <a:path w="5860" h="5213" extrusionOk="0">
                <a:moveTo>
                  <a:pt x="2957" y="1"/>
                </a:moveTo>
                <a:cubicBezTo>
                  <a:pt x="2680" y="1"/>
                  <a:pt x="2399" y="47"/>
                  <a:pt x="2123" y="143"/>
                </a:cubicBezTo>
                <a:cubicBezTo>
                  <a:pt x="761" y="586"/>
                  <a:pt x="1" y="2043"/>
                  <a:pt x="476" y="3436"/>
                </a:cubicBezTo>
                <a:cubicBezTo>
                  <a:pt x="831" y="4528"/>
                  <a:pt x="1859" y="5213"/>
                  <a:pt x="2954" y="5213"/>
                </a:cubicBezTo>
                <a:cubicBezTo>
                  <a:pt x="3224" y="5213"/>
                  <a:pt x="3499" y="5171"/>
                  <a:pt x="3769" y="5083"/>
                </a:cubicBezTo>
                <a:cubicBezTo>
                  <a:pt x="5131" y="4640"/>
                  <a:pt x="5859" y="3151"/>
                  <a:pt x="5416" y="1790"/>
                </a:cubicBezTo>
                <a:cubicBezTo>
                  <a:pt x="5063" y="704"/>
                  <a:pt x="4045" y="1"/>
                  <a:pt x="295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174;p53">
            <a:extLst>
              <a:ext uri="{FF2B5EF4-FFF2-40B4-BE49-F238E27FC236}">
                <a16:creationId xmlns:a16="http://schemas.microsoft.com/office/drawing/2014/main" id="{BC03336B-EA36-8E26-0B3F-178CCDA3E8C3}"/>
              </a:ext>
            </a:extLst>
          </p:cNvPr>
          <p:cNvSpPr/>
          <p:nvPr/>
        </p:nvSpPr>
        <p:spPr>
          <a:xfrm>
            <a:off x="4074549" y="4425632"/>
            <a:ext cx="179023" cy="159257"/>
          </a:xfrm>
          <a:custGeom>
            <a:avLst/>
            <a:gdLst/>
            <a:ahLst/>
            <a:cxnLst/>
            <a:rect l="l" t="t" r="r" b="b"/>
            <a:pathLst>
              <a:path w="5860" h="5213" extrusionOk="0">
                <a:moveTo>
                  <a:pt x="2957" y="1"/>
                </a:moveTo>
                <a:cubicBezTo>
                  <a:pt x="2680" y="1"/>
                  <a:pt x="2399" y="47"/>
                  <a:pt x="2123" y="143"/>
                </a:cubicBezTo>
                <a:cubicBezTo>
                  <a:pt x="761" y="586"/>
                  <a:pt x="1" y="2043"/>
                  <a:pt x="476" y="3436"/>
                </a:cubicBezTo>
                <a:cubicBezTo>
                  <a:pt x="831" y="4528"/>
                  <a:pt x="1859" y="5213"/>
                  <a:pt x="2954" y="5213"/>
                </a:cubicBezTo>
                <a:cubicBezTo>
                  <a:pt x="3224" y="5213"/>
                  <a:pt x="3499" y="5171"/>
                  <a:pt x="3769" y="5083"/>
                </a:cubicBezTo>
                <a:cubicBezTo>
                  <a:pt x="5131" y="4640"/>
                  <a:pt x="5859" y="3151"/>
                  <a:pt x="5416" y="1790"/>
                </a:cubicBezTo>
                <a:cubicBezTo>
                  <a:pt x="5063" y="704"/>
                  <a:pt x="4045" y="1"/>
                  <a:pt x="295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6174;p53">
            <a:extLst>
              <a:ext uri="{FF2B5EF4-FFF2-40B4-BE49-F238E27FC236}">
                <a16:creationId xmlns:a16="http://schemas.microsoft.com/office/drawing/2014/main" id="{6EBF40F8-C65B-D061-F9E9-9FA3F61A7C9C}"/>
              </a:ext>
            </a:extLst>
          </p:cNvPr>
          <p:cNvSpPr/>
          <p:nvPr/>
        </p:nvSpPr>
        <p:spPr>
          <a:xfrm>
            <a:off x="4074549" y="5439489"/>
            <a:ext cx="179023" cy="159257"/>
          </a:xfrm>
          <a:custGeom>
            <a:avLst/>
            <a:gdLst/>
            <a:ahLst/>
            <a:cxnLst/>
            <a:rect l="l" t="t" r="r" b="b"/>
            <a:pathLst>
              <a:path w="5860" h="5213" extrusionOk="0">
                <a:moveTo>
                  <a:pt x="2957" y="1"/>
                </a:moveTo>
                <a:cubicBezTo>
                  <a:pt x="2680" y="1"/>
                  <a:pt x="2399" y="47"/>
                  <a:pt x="2123" y="143"/>
                </a:cubicBezTo>
                <a:cubicBezTo>
                  <a:pt x="761" y="586"/>
                  <a:pt x="1" y="2043"/>
                  <a:pt x="476" y="3436"/>
                </a:cubicBezTo>
                <a:cubicBezTo>
                  <a:pt x="831" y="4528"/>
                  <a:pt x="1859" y="5213"/>
                  <a:pt x="2954" y="5213"/>
                </a:cubicBezTo>
                <a:cubicBezTo>
                  <a:pt x="3224" y="5213"/>
                  <a:pt x="3499" y="5171"/>
                  <a:pt x="3769" y="5083"/>
                </a:cubicBezTo>
                <a:cubicBezTo>
                  <a:pt x="5131" y="4640"/>
                  <a:pt x="5859" y="3151"/>
                  <a:pt x="5416" y="1790"/>
                </a:cubicBezTo>
                <a:cubicBezTo>
                  <a:pt x="5063" y="704"/>
                  <a:pt x="4045" y="1"/>
                  <a:pt x="295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BD024A-7318-0242-59CA-69BB998E741A}"/>
              </a:ext>
            </a:extLst>
          </p:cNvPr>
          <p:cNvSpPr txBox="1"/>
          <p:nvPr/>
        </p:nvSpPr>
        <p:spPr>
          <a:xfrm>
            <a:off x="4289155" y="3038326"/>
            <a:ext cx="905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5400" dirty="0">
                <a:solidFill>
                  <a:srgbClr val="FF0000"/>
                </a:solidFill>
                <a:latin typeface="MuseoSans-900" panose="02000000000000000000" pitchFamily="2" charset="0"/>
              </a:rPr>
              <a:t>5</a:t>
            </a:r>
            <a:endParaRPr lang="es-DO" sz="5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73FF27-7795-FF0C-50DA-035F8939B8D4}"/>
              </a:ext>
            </a:extLst>
          </p:cNvPr>
          <p:cNvSpPr txBox="1"/>
          <p:nvPr/>
        </p:nvSpPr>
        <p:spPr>
          <a:xfrm>
            <a:off x="4289155" y="4043595"/>
            <a:ext cx="905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5400" dirty="0">
                <a:solidFill>
                  <a:srgbClr val="FF0000"/>
                </a:solidFill>
                <a:latin typeface="MuseoSans-900" panose="02000000000000000000" pitchFamily="2" charset="0"/>
              </a:rPr>
              <a:t>4</a:t>
            </a:r>
            <a:endParaRPr lang="es-DO" sz="5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0BB82A-3F59-86EE-C3E7-F814D7CFE4B0}"/>
              </a:ext>
            </a:extLst>
          </p:cNvPr>
          <p:cNvSpPr txBox="1"/>
          <p:nvPr/>
        </p:nvSpPr>
        <p:spPr>
          <a:xfrm>
            <a:off x="4289155" y="5073603"/>
            <a:ext cx="905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5400" dirty="0">
                <a:solidFill>
                  <a:srgbClr val="FF0000"/>
                </a:solidFill>
                <a:latin typeface="MuseoSans-900" panose="02000000000000000000" pitchFamily="2" charset="0"/>
              </a:rPr>
              <a:t>1</a:t>
            </a:r>
            <a:endParaRPr lang="es-DO" sz="5400" dirty="0"/>
          </a:p>
        </p:txBody>
      </p:sp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E49F27BD-4155-AE61-3245-88753ECD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1104" y="3307166"/>
            <a:ext cx="416556" cy="416556"/>
          </a:xfrm>
          <a:prstGeom prst="rect">
            <a:avLst/>
          </a:prstGeom>
        </p:spPr>
      </p:pic>
      <p:pic>
        <p:nvPicPr>
          <p:cNvPr id="60" name="Graphic 59" descr="User with solid fill">
            <a:extLst>
              <a:ext uri="{FF2B5EF4-FFF2-40B4-BE49-F238E27FC236}">
                <a16:creationId xmlns:a16="http://schemas.microsoft.com/office/drawing/2014/main" id="{FA095973-D83D-489A-7CA2-C1AF4C8A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7315" y="3307166"/>
            <a:ext cx="416556" cy="416556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EABEB57C-549A-A9B8-A36F-8379DC18D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845" y="3307166"/>
            <a:ext cx="416556" cy="416556"/>
          </a:xfrm>
          <a:prstGeom prst="rect">
            <a:avLst/>
          </a:prstGeom>
        </p:spPr>
      </p:pic>
      <p:pic>
        <p:nvPicPr>
          <p:cNvPr id="62" name="Graphic 61" descr="User with solid fill">
            <a:extLst>
              <a:ext uri="{FF2B5EF4-FFF2-40B4-BE49-F238E27FC236}">
                <a16:creationId xmlns:a16="http://schemas.microsoft.com/office/drawing/2014/main" id="{CF899EAE-948E-4DB4-D5EB-9834BFAE1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574" y="3307166"/>
            <a:ext cx="416556" cy="416556"/>
          </a:xfrm>
          <a:prstGeom prst="rect">
            <a:avLst/>
          </a:prstGeom>
        </p:spPr>
      </p:pic>
      <p:pic>
        <p:nvPicPr>
          <p:cNvPr id="63" name="Graphic 62" descr="User with solid fill">
            <a:extLst>
              <a:ext uri="{FF2B5EF4-FFF2-40B4-BE49-F238E27FC236}">
                <a16:creationId xmlns:a16="http://schemas.microsoft.com/office/drawing/2014/main" id="{3ADDF2BC-CFB2-5246-801A-5AFF68D9C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7634" y="3307166"/>
            <a:ext cx="416556" cy="416556"/>
          </a:xfrm>
          <a:prstGeom prst="rect">
            <a:avLst/>
          </a:prstGeom>
        </p:spPr>
      </p:pic>
      <p:pic>
        <p:nvPicPr>
          <p:cNvPr id="64" name="Graphic 63" descr="User with solid fill">
            <a:extLst>
              <a:ext uri="{FF2B5EF4-FFF2-40B4-BE49-F238E27FC236}">
                <a16:creationId xmlns:a16="http://schemas.microsoft.com/office/drawing/2014/main" id="{300A0954-624E-2E32-8E98-40AE1D23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1104" y="4290622"/>
            <a:ext cx="416556" cy="416556"/>
          </a:xfrm>
          <a:prstGeom prst="rect">
            <a:avLst/>
          </a:prstGeom>
        </p:spPr>
      </p:pic>
      <p:pic>
        <p:nvPicPr>
          <p:cNvPr id="65" name="Graphic 64" descr="User with solid fill">
            <a:extLst>
              <a:ext uri="{FF2B5EF4-FFF2-40B4-BE49-F238E27FC236}">
                <a16:creationId xmlns:a16="http://schemas.microsoft.com/office/drawing/2014/main" id="{FDF78517-D7B9-97B7-5A0D-E6B8F549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7315" y="4290622"/>
            <a:ext cx="416556" cy="416556"/>
          </a:xfrm>
          <a:prstGeom prst="rect">
            <a:avLst/>
          </a:prstGeom>
        </p:spPr>
      </p:pic>
      <p:pic>
        <p:nvPicPr>
          <p:cNvPr id="66" name="Graphic 65" descr="User with solid fill">
            <a:extLst>
              <a:ext uri="{FF2B5EF4-FFF2-40B4-BE49-F238E27FC236}">
                <a16:creationId xmlns:a16="http://schemas.microsoft.com/office/drawing/2014/main" id="{7287B413-EB9C-ABF6-B1C7-DC77714D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845" y="4290622"/>
            <a:ext cx="416556" cy="416556"/>
          </a:xfrm>
          <a:prstGeom prst="rect">
            <a:avLst/>
          </a:prstGeom>
        </p:spPr>
      </p:pic>
      <p:pic>
        <p:nvPicPr>
          <p:cNvPr id="67" name="Graphic 66" descr="User with solid fill">
            <a:extLst>
              <a:ext uri="{FF2B5EF4-FFF2-40B4-BE49-F238E27FC236}">
                <a16:creationId xmlns:a16="http://schemas.microsoft.com/office/drawing/2014/main" id="{B0423C82-4997-014F-745B-906070D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574" y="4290622"/>
            <a:ext cx="416556" cy="416556"/>
          </a:xfrm>
          <a:prstGeom prst="rect">
            <a:avLst/>
          </a:prstGeom>
        </p:spPr>
      </p:pic>
      <p:pic>
        <p:nvPicPr>
          <p:cNvPr id="70" name="Graphic 69" descr="User with solid fill">
            <a:extLst>
              <a:ext uri="{FF2B5EF4-FFF2-40B4-BE49-F238E27FC236}">
                <a16:creationId xmlns:a16="http://schemas.microsoft.com/office/drawing/2014/main" id="{32D9C5DE-CFFD-5A5B-BF5E-8B3CBD4E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7315" y="5341448"/>
            <a:ext cx="416556" cy="41655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EC99DD6C-0022-0D0F-6B3D-7F3D68C50B22}"/>
              </a:ext>
            </a:extLst>
          </p:cNvPr>
          <p:cNvSpPr txBox="1"/>
          <p:nvPr/>
        </p:nvSpPr>
        <p:spPr>
          <a:xfrm>
            <a:off x="5109680" y="3175553"/>
            <a:ext cx="3123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>
                <a:solidFill>
                  <a:srgbClr val="575454"/>
                </a:solidFill>
                <a:latin typeface="MuseoSans-900" panose="02000000000000000000" pitchFamily="2" charset="0"/>
              </a:rPr>
              <a:t>QUEDARÍAN FUERA DEL MERCADO LABORAL</a:t>
            </a:r>
            <a:endParaRPr lang="es-DO" dirty="0">
              <a:solidFill>
                <a:srgbClr val="575454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13E58A-7093-6D8B-B6E1-415AC469C149}"/>
              </a:ext>
            </a:extLst>
          </p:cNvPr>
          <p:cNvSpPr txBox="1"/>
          <p:nvPr/>
        </p:nvSpPr>
        <p:spPr>
          <a:xfrm>
            <a:off x="5131911" y="4141127"/>
            <a:ext cx="3275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>
                <a:solidFill>
                  <a:srgbClr val="575454"/>
                </a:solidFill>
                <a:latin typeface="MuseoSans-900" panose="02000000000000000000" pitchFamily="2" charset="0"/>
              </a:rPr>
              <a:t>PASARÍAN A TRABAJAR EN EL MERCADO INFORMAL</a:t>
            </a:r>
            <a:endParaRPr lang="es-DO" dirty="0">
              <a:solidFill>
                <a:srgbClr val="57545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0F34A7-0902-3C8A-BCB4-1F6A7B6117D6}"/>
              </a:ext>
            </a:extLst>
          </p:cNvPr>
          <p:cNvSpPr txBox="1"/>
          <p:nvPr/>
        </p:nvSpPr>
        <p:spPr>
          <a:xfrm>
            <a:off x="5147780" y="5212103"/>
            <a:ext cx="3275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>
                <a:solidFill>
                  <a:srgbClr val="575454"/>
                </a:solidFill>
                <a:latin typeface="MuseoSans-900" panose="02000000000000000000" pitchFamily="2" charset="0"/>
              </a:rPr>
              <a:t>PERMANECERÍA EN EL MERCADO FORMAL</a:t>
            </a:r>
            <a:endParaRPr lang="es-DO" dirty="0">
              <a:solidFill>
                <a:srgbClr val="57545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9F627E-D108-1C43-0E41-4490DBA2F119}"/>
              </a:ext>
            </a:extLst>
          </p:cNvPr>
          <p:cNvSpPr txBox="1"/>
          <p:nvPr/>
        </p:nvSpPr>
        <p:spPr>
          <a:xfrm>
            <a:off x="8517408" y="2407613"/>
            <a:ext cx="14960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100" i="1" dirty="0">
                <a:solidFill>
                  <a:srgbClr val="C00000"/>
                </a:solidFill>
                <a:latin typeface="Museo 300" panose="02000000000000000000" pitchFamily="50" charset="0"/>
              </a:rPr>
              <a:t>En términos de </a:t>
            </a:r>
          </a:p>
          <a:p>
            <a:pPr algn="ctr"/>
            <a:r>
              <a:rPr lang="es-DO" sz="1100" i="1" dirty="0">
                <a:solidFill>
                  <a:srgbClr val="C00000"/>
                </a:solidFill>
                <a:latin typeface="Museo 300" panose="02000000000000000000" pitchFamily="50" charset="0"/>
              </a:rPr>
              <a:t>probabilidades…</a:t>
            </a:r>
            <a:endParaRPr lang="es-DO" sz="1100" i="1" dirty="0">
              <a:latin typeface="Museo 300" panose="02000000000000000000" pitchFamily="50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33B5365-E01B-1958-8A9E-1888F18BB31C}"/>
              </a:ext>
            </a:extLst>
          </p:cNvPr>
          <p:cNvSpPr txBox="1"/>
          <p:nvPr/>
        </p:nvSpPr>
        <p:spPr>
          <a:xfrm>
            <a:off x="5131911" y="2774623"/>
            <a:ext cx="2338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600" i="1" dirty="0">
                <a:solidFill>
                  <a:srgbClr val="575454"/>
                </a:solidFill>
                <a:latin typeface="Museo 300" panose="02000000000000000000" pitchFamily="50" charset="0"/>
              </a:rPr>
              <a:t>Aproximadamente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B8A5F7-6884-6F9E-25F5-095843B11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012411"/>
              </p:ext>
            </p:extLst>
          </p:nvPr>
        </p:nvGraphicFramePr>
        <p:xfrm>
          <a:off x="8664366" y="2884436"/>
          <a:ext cx="1212234" cy="10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1388665A-D8FD-8DCC-45B7-BEF7911B1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616468"/>
              </p:ext>
            </p:extLst>
          </p:nvPr>
        </p:nvGraphicFramePr>
        <p:xfrm>
          <a:off x="8664366" y="3881068"/>
          <a:ext cx="1212234" cy="10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2B249048-4F61-4FE6-89FE-2DED87F55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967734"/>
              </p:ext>
            </p:extLst>
          </p:nvPr>
        </p:nvGraphicFramePr>
        <p:xfrm>
          <a:off x="8664366" y="4918658"/>
          <a:ext cx="1212234" cy="10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F8E8ADD5-4409-CA17-2489-FB27675D388C}"/>
              </a:ext>
            </a:extLst>
          </p:cNvPr>
          <p:cNvSpPr txBox="1"/>
          <p:nvPr/>
        </p:nvSpPr>
        <p:spPr>
          <a:xfrm>
            <a:off x="8944754" y="3269743"/>
            <a:ext cx="785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400" dirty="0">
                <a:solidFill>
                  <a:srgbClr val="C00000"/>
                </a:solidFill>
                <a:latin typeface="Museo 300" panose="02000000000000000000" pitchFamily="50" charset="0"/>
              </a:rPr>
              <a:t>46.5%</a:t>
            </a:r>
            <a:endParaRPr lang="es-DO" sz="1400" dirty="0">
              <a:latin typeface="Museo 300" panose="02000000000000000000" pitchFamily="50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B9C5D9F-B501-867D-356A-2E4C2592FA35}"/>
              </a:ext>
            </a:extLst>
          </p:cNvPr>
          <p:cNvSpPr txBox="1"/>
          <p:nvPr/>
        </p:nvSpPr>
        <p:spPr>
          <a:xfrm>
            <a:off x="8944754" y="4277112"/>
            <a:ext cx="785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400" dirty="0">
                <a:solidFill>
                  <a:srgbClr val="C00000"/>
                </a:solidFill>
                <a:latin typeface="Museo 300" panose="02000000000000000000" pitchFamily="50" charset="0"/>
              </a:rPr>
              <a:t>43.5%</a:t>
            </a:r>
            <a:endParaRPr lang="es-DO" sz="1400" dirty="0">
              <a:latin typeface="Museo 300" panose="02000000000000000000" pitchFamily="50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340DA7B-792A-5E46-4671-F5BE0CB0BD07}"/>
              </a:ext>
            </a:extLst>
          </p:cNvPr>
          <p:cNvSpPr txBox="1"/>
          <p:nvPr/>
        </p:nvSpPr>
        <p:spPr>
          <a:xfrm>
            <a:off x="8975234" y="5329943"/>
            <a:ext cx="5803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400" dirty="0">
                <a:solidFill>
                  <a:srgbClr val="C00000"/>
                </a:solidFill>
                <a:latin typeface="Museo 300" panose="02000000000000000000" pitchFamily="50" charset="0"/>
              </a:rPr>
              <a:t>10%</a:t>
            </a:r>
            <a:endParaRPr lang="es-DO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9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C7E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/>
          <p:nvPr/>
        </p:nvSpPr>
        <p:spPr>
          <a:xfrm flipH="1">
            <a:off x="2882120" y="5165589"/>
            <a:ext cx="791600" cy="852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Google Shape;313;p31"/>
          <p:cNvSpPr/>
          <p:nvPr/>
        </p:nvSpPr>
        <p:spPr>
          <a:xfrm flipH="1">
            <a:off x="1299702" y="1591244"/>
            <a:ext cx="791600" cy="852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Google Shape;315;p31"/>
          <p:cNvSpPr/>
          <p:nvPr/>
        </p:nvSpPr>
        <p:spPr>
          <a:xfrm flipH="1">
            <a:off x="2090520" y="3372102"/>
            <a:ext cx="791600" cy="852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title" idx="2"/>
          </p:nvPr>
        </p:nvSpPr>
        <p:spPr>
          <a:xfrm flipH="1">
            <a:off x="1167102" y="1742743"/>
            <a:ext cx="1056800" cy="5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>
                <a:latin typeface="Museo Sans 500" panose="02000000000000000000" pitchFamily="50" charset="0"/>
              </a:rPr>
              <a:t>01 </a:t>
            </a:r>
            <a:endParaRPr b="1">
              <a:latin typeface="Museo Sans 500" panose="02000000000000000000" pitchFamily="50" charset="0"/>
            </a:endParaRPr>
          </a:p>
        </p:txBody>
      </p:sp>
      <p:sp>
        <p:nvSpPr>
          <p:cNvPr id="322" name="Google Shape;322;p31"/>
          <p:cNvSpPr txBox="1">
            <a:spLocks noGrp="1"/>
          </p:cNvSpPr>
          <p:nvPr>
            <p:ph type="title" idx="6"/>
          </p:nvPr>
        </p:nvSpPr>
        <p:spPr>
          <a:xfrm flipH="1">
            <a:off x="1957920" y="3514483"/>
            <a:ext cx="1056800" cy="5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>
                <a:latin typeface="Museo Sans 500" panose="02000000000000000000" pitchFamily="50" charset="0"/>
              </a:rPr>
              <a:t>02</a:t>
            </a:r>
            <a:endParaRPr b="1" dirty="0">
              <a:latin typeface="Museo Sans 500" panose="02000000000000000000" pitchFamily="50" charset="0"/>
            </a:endParaRPr>
          </a:p>
        </p:txBody>
      </p:sp>
      <p:sp>
        <p:nvSpPr>
          <p:cNvPr id="325" name="Google Shape;325;p31"/>
          <p:cNvSpPr txBox="1">
            <a:spLocks noGrp="1"/>
          </p:cNvSpPr>
          <p:nvPr>
            <p:ph type="title" idx="9"/>
          </p:nvPr>
        </p:nvSpPr>
        <p:spPr>
          <a:xfrm flipH="1">
            <a:off x="2749520" y="5315521"/>
            <a:ext cx="1056800" cy="5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>
                <a:latin typeface="Museo Sans 500" panose="02000000000000000000" pitchFamily="50" charset="0"/>
              </a:rPr>
              <a:t>03</a:t>
            </a:r>
            <a:endParaRPr b="1">
              <a:latin typeface="Museo Sans 500" panose="02000000000000000000" pitchFamily="50" charset="0"/>
            </a:endParaRPr>
          </a:p>
        </p:txBody>
      </p:sp>
      <p:sp>
        <p:nvSpPr>
          <p:cNvPr id="46" name="Google Shape;703;p48">
            <a:extLst>
              <a:ext uri="{FF2B5EF4-FFF2-40B4-BE49-F238E27FC236}">
                <a16:creationId xmlns:a16="http://schemas.microsoft.com/office/drawing/2014/main" id="{F26F49EE-0B5B-C5A9-80E3-948C39DBCEAC}"/>
              </a:ext>
            </a:extLst>
          </p:cNvPr>
          <p:cNvSpPr/>
          <p:nvPr/>
        </p:nvSpPr>
        <p:spPr>
          <a:xfrm>
            <a:off x="2093571" y="1216823"/>
            <a:ext cx="4558054" cy="58277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A0EFCD-1AD5-2E7C-2CA7-A9E8C87F9EC9}"/>
              </a:ext>
            </a:extLst>
          </p:cNvPr>
          <p:cNvGrpSpPr/>
          <p:nvPr/>
        </p:nvGrpSpPr>
        <p:grpSpPr>
          <a:xfrm>
            <a:off x="2091304" y="1263949"/>
            <a:ext cx="4643944" cy="1559764"/>
            <a:chOff x="603234" y="3610770"/>
            <a:chExt cx="3057747" cy="2045361"/>
          </a:xfrm>
        </p:grpSpPr>
        <p:sp>
          <p:nvSpPr>
            <p:cNvPr id="48" name="Google Shape;703;p48">
              <a:extLst>
                <a:ext uri="{FF2B5EF4-FFF2-40B4-BE49-F238E27FC236}">
                  <a16:creationId xmlns:a16="http://schemas.microsoft.com/office/drawing/2014/main" id="{DED69D38-C90A-7683-B763-36D2A308622D}"/>
                </a:ext>
              </a:extLst>
            </p:cNvPr>
            <p:cNvSpPr/>
            <p:nvPr/>
          </p:nvSpPr>
          <p:spPr>
            <a:xfrm>
              <a:off x="603234" y="3827330"/>
              <a:ext cx="3001194" cy="1828801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0" name="Google Shape;712;p48">
              <a:extLst>
                <a:ext uri="{FF2B5EF4-FFF2-40B4-BE49-F238E27FC236}">
                  <a16:creationId xmlns:a16="http://schemas.microsoft.com/office/drawing/2014/main" id="{ECEE3F5E-7627-955F-A0CB-9043B89DFEA7}"/>
                </a:ext>
              </a:extLst>
            </p:cNvPr>
            <p:cNvSpPr txBox="1"/>
            <p:nvPr/>
          </p:nvSpPr>
          <p:spPr>
            <a:xfrm>
              <a:off x="690542" y="3610770"/>
              <a:ext cx="2939684" cy="57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462F"/>
                  </a:solidFill>
                  <a:latin typeface="Museo Sans 900" panose="02000000000000000000" pitchFamily="50" charset="0"/>
                  <a:ea typeface="Fjalla One"/>
                  <a:cs typeface="Fjalla One"/>
                  <a:sym typeface="Fjalla One"/>
                </a:rPr>
                <a:t>Dimensionando las Zonas Francas</a:t>
              </a:r>
              <a:endParaRPr sz="2400" b="1" dirty="0">
                <a:solidFill>
                  <a:srgbClr val="ED462F"/>
                </a:solidFill>
                <a:latin typeface="Museo Sans 900" panose="02000000000000000000" pitchFamily="50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51" name="Google Shape;715;p48">
              <a:extLst>
                <a:ext uri="{FF2B5EF4-FFF2-40B4-BE49-F238E27FC236}">
                  <a16:creationId xmlns:a16="http://schemas.microsoft.com/office/drawing/2014/main" id="{5FC61E5F-C8C8-CA96-D8BC-2A84346F0B4A}"/>
                </a:ext>
              </a:extLst>
            </p:cNvPr>
            <p:cNvSpPr txBox="1"/>
            <p:nvPr/>
          </p:nvSpPr>
          <p:spPr>
            <a:xfrm>
              <a:off x="659787" y="4709039"/>
              <a:ext cx="3001194" cy="5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DO" sz="2000" dirty="0">
                  <a:solidFill>
                    <a:schemeClr val="lt1"/>
                  </a:solidFill>
                  <a:latin typeface="Museo Sans 500" panose="02000000000000000000" pitchFamily="50" charset="0"/>
                  <a:ea typeface="Abel"/>
                  <a:cs typeface="Abel"/>
                  <a:sym typeface="Abel"/>
                </a:rPr>
                <a:t>Tamaño del sector dentro de la economía y su evolución</a:t>
              </a:r>
              <a:endParaRPr sz="2000" dirty="0">
                <a:solidFill>
                  <a:schemeClr val="lt1"/>
                </a:solidFill>
                <a:latin typeface="Museo Sans 500" panose="02000000000000000000" pitchFamily="50" charset="0"/>
                <a:ea typeface="Abel"/>
                <a:cs typeface="Abel"/>
                <a:sym typeface="Abel"/>
              </a:endParaRPr>
            </a:p>
          </p:txBody>
        </p:sp>
      </p:grpSp>
      <p:sp>
        <p:nvSpPr>
          <p:cNvPr id="69" name="Google Shape;703;p48">
            <a:extLst>
              <a:ext uri="{FF2B5EF4-FFF2-40B4-BE49-F238E27FC236}">
                <a16:creationId xmlns:a16="http://schemas.microsoft.com/office/drawing/2014/main" id="{C071BE59-CC5F-0A6E-5E7D-CE88B8AC6AC6}"/>
              </a:ext>
            </a:extLst>
          </p:cNvPr>
          <p:cNvSpPr/>
          <p:nvPr/>
        </p:nvSpPr>
        <p:spPr>
          <a:xfrm>
            <a:off x="2882120" y="3090432"/>
            <a:ext cx="4560321" cy="58277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07BF1FE-DE64-CA4F-73DA-0788D426B6FB}"/>
              </a:ext>
            </a:extLst>
          </p:cNvPr>
          <p:cNvGrpSpPr/>
          <p:nvPr/>
        </p:nvGrpSpPr>
        <p:grpSpPr>
          <a:xfrm>
            <a:off x="2882120" y="3137558"/>
            <a:ext cx="4643944" cy="1559764"/>
            <a:chOff x="603234" y="3610770"/>
            <a:chExt cx="3057747" cy="2045361"/>
          </a:xfrm>
        </p:grpSpPr>
        <p:sp>
          <p:nvSpPr>
            <p:cNvPr id="71" name="Google Shape;703;p48">
              <a:extLst>
                <a:ext uri="{FF2B5EF4-FFF2-40B4-BE49-F238E27FC236}">
                  <a16:creationId xmlns:a16="http://schemas.microsoft.com/office/drawing/2014/main" id="{A9D562C4-CB85-A12B-52F5-D5ECBA546D9A}"/>
                </a:ext>
              </a:extLst>
            </p:cNvPr>
            <p:cNvSpPr/>
            <p:nvPr/>
          </p:nvSpPr>
          <p:spPr>
            <a:xfrm>
              <a:off x="603234" y="3827330"/>
              <a:ext cx="3001194" cy="1828801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" name="Google Shape;712;p48">
              <a:extLst>
                <a:ext uri="{FF2B5EF4-FFF2-40B4-BE49-F238E27FC236}">
                  <a16:creationId xmlns:a16="http://schemas.microsoft.com/office/drawing/2014/main" id="{50E870D4-B36E-4226-D6D0-D7CAFAE4CD4C}"/>
                </a:ext>
              </a:extLst>
            </p:cNvPr>
            <p:cNvSpPr txBox="1"/>
            <p:nvPr/>
          </p:nvSpPr>
          <p:spPr>
            <a:xfrm>
              <a:off x="690542" y="3610770"/>
              <a:ext cx="2939684" cy="57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462F"/>
                  </a:solidFill>
                  <a:latin typeface="Museo Sans 900" panose="02000000000000000000" pitchFamily="50" charset="0"/>
                  <a:ea typeface="Fjalla One"/>
                  <a:cs typeface="Fjalla One"/>
                  <a:sym typeface="Fjalla One"/>
                </a:rPr>
                <a:t>Midiendo el impacto</a:t>
              </a:r>
              <a:endParaRPr sz="2400" b="1" dirty="0">
                <a:solidFill>
                  <a:srgbClr val="ED462F"/>
                </a:solidFill>
                <a:latin typeface="Museo Sans 900" panose="02000000000000000000" pitchFamily="50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73" name="Google Shape;715;p48">
              <a:extLst>
                <a:ext uri="{FF2B5EF4-FFF2-40B4-BE49-F238E27FC236}">
                  <a16:creationId xmlns:a16="http://schemas.microsoft.com/office/drawing/2014/main" id="{50CD3158-E6B5-2DB6-9ADC-F47C2F644308}"/>
                </a:ext>
              </a:extLst>
            </p:cNvPr>
            <p:cNvSpPr txBox="1"/>
            <p:nvPr/>
          </p:nvSpPr>
          <p:spPr>
            <a:xfrm>
              <a:off x="659787" y="4709039"/>
              <a:ext cx="3001194" cy="5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DO" sz="2000" dirty="0">
                  <a:solidFill>
                    <a:schemeClr val="lt1"/>
                  </a:solidFill>
                  <a:latin typeface="Museo Sans 500" panose="02000000000000000000" pitchFamily="50" charset="0"/>
                  <a:ea typeface="Abel"/>
                  <a:cs typeface="Abel"/>
                  <a:sym typeface="Abel"/>
                </a:rPr>
                <a:t>Impacto directo e indirecto neto del sector de Zonas Francas</a:t>
              </a:r>
              <a:endParaRPr sz="2000" dirty="0">
                <a:solidFill>
                  <a:schemeClr val="lt1"/>
                </a:solidFill>
                <a:latin typeface="Museo Sans 500" panose="02000000000000000000" pitchFamily="50" charset="0"/>
                <a:ea typeface="Abel"/>
                <a:cs typeface="Abel"/>
                <a:sym typeface="Abel"/>
              </a:endParaRPr>
            </a:p>
          </p:txBody>
        </p:sp>
      </p:grpSp>
      <p:sp>
        <p:nvSpPr>
          <p:cNvPr id="74" name="Google Shape;703;p48">
            <a:extLst>
              <a:ext uri="{FF2B5EF4-FFF2-40B4-BE49-F238E27FC236}">
                <a16:creationId xmlns:a16="http://schemas.microsoft.com/office/drawing/2014/main" id="{4CFD78BD-F5D1-6614-2F10-DF86862E2A06}"/>
              </a:ext>
            </a:extLst>
          </p:cNvPr>
          <p:cNvSpPr/>
          <p:nvPr/>
        </p:nvSpPr>
        <p:spPr>
          <a:xfrm>
            <a:off x="3694652" y="4882463"/>
            <a:ext cx="4558054" cy="58277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4228B4E-BF4F-4F27-7FC3-B44A712321FE}"/>
              </a:ext>
            </a:extLst>
          </p:cNvPr>
          <p:cNvGrpSpPr/>
          <p:nvPr/>
        </p:nvGrpSpPr>
        <p:grpSpPr>
          <a:xfrm>
            <a:off x="3692385" y="4929589"/>
            <a:ext cx="4643944" cy="1559764"/>
            <a:chOff x="603234" y="3610770"/>
            <a:chExt cx="3057747" cy="2045361"/>
          </a:xfrm>
        </p:grpSpPr>
        <p:sp>
          <p:nvSpPr>
            <p:cNvPr id="76" name="Google Shape;703;p48">
              <a:extLst>
                <a:ext uri="{FF2B5EF4-FFF2-40B4-BE49-F238E27FC236}">
                  <a16:creationId xmlns:a16="http://schemas.microsoft.com/office/drawing/2014/main" id="{40F49FEA-A0FE-A879-DCAC-473A8C8E8479}"/>
                </a:ext>
              </a:extLst>
            </p:cNvPr>
            <p:cNvSpPr/>
            <p:nvPr/>
          </p:nvSpPr>
          <p:spPr>
            <a:xfrm>
              <a:off x="603234" y="3827330"/>
              <a:ext cx="3001194" cy="1828801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" name="Google Shape;712;p48">
              <a:extLst>
                <a:ext uri="{FF2B5EF4-FFF2-40B4-BE49-F238E27FC236}">
                  <a16:creationId xmlns:a16="http://schemas.microsoft.com/office/drawing/2014/main" id="{A117DB91-2D25-BF34-E8A2-A480A01A9D8B}"/>
                </a:ext>
              </a:extLst>
            </p:cNvPr>
            <p:cNvSpPr txBox="1"/>
            <p:nvPr/>
          </p:nvSpPr>
          <p:spPr>
            <a:xfrm>
              <a:off x="690542" y="3610770"/>
              <a:ext cx="2939684" cy="57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462F"/>
                  </a:solidFill>
                  <a:latin typeface="Museo Sans 900" panose="02000000000000000000" pitchFamily="50" charset="0"/>
                  <a:ea typeface="Fjalla One"/>
                  <a:cs typeface="Fjalla One"/>
                  <a:sym typeface="Fjalla One"/>
                </a:rPr>
                <a:t>Mirando a futuro</a:t>
              </a:r>
              <a:endParaRPr sz="2400" b="1" dirty="0">
                <a:solidFill>
                  <a:srgbClr val="ED462F"/>
                </a:solidFill>
                <a:latin typeface="Museo Sans 900" panose="02000000000000000000" pitchFamily="50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78" name="Google Shape;715;p48">
              <a:extLst>
                <a:ext uri="{FF2B5EF4-FFF2-40B4-BE49-F238E27FC236}">
                  <a16:creationId xmlns:a16="http://schemas.microsoft.com/office/drawing/2014/main" id="{F4B282C6-8ADF-C717-AD90-E631E953CC1A}"/>
                </a:ext>
              </a:extLst>
            </p:cNvPr>
            <p:cNvSpPr txBox="1"/>
            <p:nvPr/>
          </p:nvSpPr>
          <p:spPr>
            <a:xfrm>
              <a:off x="659787" y="4709039"/>
              <a:ext cx="3001194" cy="5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DO" sz="2000" dirty="0">
                  <a:solidFill>
                    <a:schemeClr val="lt1"/>
                  </a:solidFill>
                  <a:latin typeface="Museo Sans 500" panose="02000000000000000000" pitchFamily="50" charset="0"/>
                  <a:ea typeface="Abel"/>
                  <a:cs typeface="Abel"/>
                  <a:sym typeface="Abel"/>
                </a:rPr>
                <a:t>Perspectivas del sector para los próximos 3 años</a:t>
              </a:r>
              <a:endParaRPr sz="2000" dirty="0">
                <a:solidFill>
                  <a:schemeClr val="lt1"/>
                </a:solidFill>
                <a:latin typeface="Museo Sans 500" panose="02000000000000000000" pitchFamily="50" charset="0"/>
                <a:ea typeface="Abel"/>
                <a:cs typeface="Abel"/>
                <a:sym typeface="Abe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88F9AC-4F56-FAE2-47BB-EC21C479FED5}"/>
              </a:ext>
            </a:extLst>
          </p:cNvPr>
          <p:cNvSpPr txBox="1"/>
          <p:nvPr/>
        </p:nvSpPr>
        <p:spPr>
          <a:xfrm>
            <a:off x="7251486" y="321061"/>
            <a:ext cx="434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useoSans-900" panose="02000000000000000000" pitchFamily="2" charset="0"/>
              </a:rPr>
              <a:t>ZONAS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C1886A-6B7B-76E0-ABE5-1882AE1ADCBF}"/>
              </a:ext>
            </a:extLst>
          </p:cNvPr>
          <p:cNvSpPr txBox="1"/>
          <p:nvPr/>
        </p:nvSpPr>
        <p:spPr>
          <a:xfrm>
            <a:off x="7308222" y="2019060"/>
            <a:ext cx="434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useo 300" panose="02000000000000000000" pitchFamily="50" charset="0"/>
              </a:rPr>
              <a:t>OPORTUNIDADES PARA TODOS</a:t>
            </a:r>
            <a:endParaRPr lang="es-DO" sz="20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7F7D92-41FC-AED9-9717-00B5F6240BB3}"/>
              </a:ext>
            </a:extLst>
          </p:cNvPr>
          <p:cNvSpPr txBox="1"/>
          <p:nvPr/>
        </p:nvSpPr>
        <p:spPr>
          <a:xfrm>
            <a:off x="7322736" y="1068457"/>
            <a:ext cx="434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useoSans-900" panose="02000000000000000000" pitchFamily="2" charset="0"/>
              </a:rPr>
              <a:t>FRANCAS:</a:t>
            </a:r>
          </a:p>
        </p:txBody>
      </p: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81C39F2C-1A99-6FCF-F9E7-6E04AAA42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1735" r="62815" b="44148"/>
          <a:stretch/>
        </p:blipFill>
        <p:spPr>
          <a:xfrm>
            <a:off x="2305440" y="0"/>
            <a:ext cx="1894069" cy="12161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F97774-8A98-A644-C9CD-D9A16D3BB2B0}"/>
              </a:ext>
            </a:extLst>
          </p:cNvPr>
          <p:cNvCxnSpPr>
            <a:cxnSpLocks/>
          </p:cNvCxnSpPr>
          <p:nvPr/>
        </p:nvCxnSpPr>
        <p:spPr>
          <a:xfrm flipV="1">
            <a:off x="2646773" y="942260"/>
            <a:ext cx="553627" cy="2703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D4F473-BE23-FE4C-AB87-72EC4FC685B6}"/>
              </a:ext>
            </a:extLst>
          </p:cNvPr>
          <p:cNvCxnSpPr>
            <a:cxnSpLocks/>
          </p:cNvCxnSpPr>
          <p:nvPr/>
        </p:nvCxnSpPr>
        <p:spPr>
          <a:xfrm flipV="1">
            <a:off x="3109276" y="912267"/>
            <a:ext cx="125417" cy="3002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F0B035-5D65-0DB8-BC78-A4BCCDA77C4D}"/>
              </a:ext>
            </a:extLst>
          </p:cNvPr>
          <p:cNvCxnSpPr>
            <a:cxnSpLocks/>
          </p:cNvCxnSpPr>
          <p:nvPr/>
        </p:nvCxnSpPr>
        <p:spPr>
          <a:xfrm flipH="1" flipV="1">
            <a:off x="3253446" y="950104"/>
            <a:ext cx="84408" cy="2646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9A2154-1070-673B-97EA-2D4425D91A01}"/>
              </a:ext>
            </a:extLst>
          </p:cNvPr>
          <p:cNvCxnSpPr>
            <a:cxnSpLocks/>
          </p:cNvCxnSpPr>
          <p:nvPr/>
        </p:nvCxnSpPr>
        <p:spPr>
          <a:xfrm flipH="1" flipV="1">
            <a:off x="3271650" y="942260"/>
            <a:ext cx="420735" cy="2633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3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071380-9C02-1ECE-DC19-B0FAED8DB053}"/>
              </a:ext>
            </a:extLst>
          </p:cNvPr>
          <p:cNvSpPr/>
          <p:nvPr/>
        </p:nvSpPr>
        <p:spPr>
          <a:xfrm>
            <a:off x="2128040" y="6081261"/>
            <a:ext cx="1773239" cy="365760"/>
          </a:xfrm>
          <a:prstGeom prst="roundRect">
            <a:avLst/>
          </a:prstGeom>
          <a:solidFill>
            <a:srgbClr val="8D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Museo 300" panose="02000000000000000000" pitchFamily="50" charset="0"/>
              </a:rPr>
              <a:t>% de </a:t>
            </a:r>
            <a:r>
              <a:rPr lang="en-US" sz="1200" dirty="0" err="1">
                <a:latin typeface="Museo 300" panose="02000000000000000000" pitchFamily="50" charset="0"/>
              </a:rPr>
              <a:t>exportaciones</a:t>
            </a:r>
            <a:r>
              <a:rPr lang="en-US" sz="1200" dirty="0">
                <a:latin typeface="Museo 300" panose="02000000000000000000" pitchFamily="50" charset="0"/>
              </a:rPr>
              <a:t> </a:t>
            </a:r>
            <a:r>
              <a:rPr lang="en-US" sz="1200" dirty="0" err="1">
                <a:latin typeface="Museo 300" panose="02000000000000000000" pitchFamily="50" charset="0"/>
              </a:rPr>
              <a:t>totales</a:t>
            </a:r>
            <a:r>
              <a:rPr lang="en-US" sz="1200" dirty="0">
                <a:latin typeface="Museo 300" panose="02000000000000000000" pitchFamily="50" charset="0"/>
              </a:rPr>
              <a:t> ZF</a:t>
            </a:r>
            <a:endParaRPr lang="es-DO" sz="1200" dirty="0">
              <a:latin typeface="Museo 300" panose="02000000000000000000" pitchFamily="50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BE3FF5-8129-8C2C-560C-E26589FB5997}"/>
              </a:ext>
            </a:extLst>
          </p:cNvPr>
          <p:cNvSpPr/>
          <p:nvPr/>
        </p:nvSpPr>
        <p:spPr>
          <a:xfrm>
            <a:off x="254265" y="5486806"/>
            <a:ext cx="1311985" cy="3657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Museo 300" panose="02000000000000000000" pitchFamily="50" charset="0"/>
              </a:rPr>
              <a:t>Variación</a:t>
            </a:r>
            <a:r>
              <a:rPr lang="en-US" sz="1200" dirty="0">
                <a:latin typeface="Museo 300" panose="02000000000000000000" pitchFamily="50" charset="0"/>
              </a:rPr>
              <a:t> </a:t>
            </a:r>
          </a:p>
          <a:p>
            <a:pPr algn="ctr"/>
            <a:r>
              <a:rPr lang="en-US" sz="1200" dirty="0" err="1">
                <a:latin typeface="Museo 300" panose="02000000000000000000" pitchFamily="50" charset="0"/>
              </a:rPr>
              <a:t>interanual</a:t>
            </a:r>
            <a:endParaRPr lang="es-DO" sz="1200" dirty="0">
              <a:latin typeface="Museo 300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C6649-4A85-4F71-61D9-2D83F620D60B}"/>
              </a:ext>
            </a:extLst>
          </p:cNvPr>
          <p:cNvSpPr/>
          <p:nvPr/>
        </p:nvSpPr>
        <p:spPr>
          <a:xfrm>
            <a:off x="0" y="0"/>
            <a:ext cx="12192000" cy="1242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865761" y="264680"/>
            <a:ext cx="10799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chemeClr val="bg1"/>
                </a:solidFill>
                <a:latin typeface="Museo Sans 900"/>
              </a:rPr>
              <a:t>Compras locales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CBD502-1F64-3FFF-62F2-1A45040AE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51814"/>
              </p:ext>
            </p:extLst>
          </p:nvPr>
        </p:nvGraphicFramePr>
        <p:xfrm>
          <a:off x="740586" y="1660921"/>
          <a:ext cx="11142590" cy="375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497C656-BD73-70F8-C5AC-C7BBE76ACA5B}"/>
              </a:ext>
            </a:extLst>
          </p:cNvPr>
          <p:cNvSpPr/>
          <p:nvPr/>
        </p:nvSpPr>
        <p:spPr>
          <a:xfrm>
            <a:off x="114737" y="5454731"/>
            <a:ext cx="424240" cy="424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Graphic 8" descr="Statistics with solid fill">
            <a:extLst>
              <a:ext uri="{FF2B5EF4-FFF2-40B4-BE49-F238E27FC236}">
                <a16:creationId xmlns:a16="http://schemas.microsoft.com/office/drawing/2014/main" id="{C29945B1-5C2B-00B7-6BC5-5D2558B67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378" y="5486806"/>
            <a:ext cx="353533" cy="3535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1CC54E-8FC3-F43E-3DB9-34E44A6E05B8}"/>
              </a:ext>
            </a:extLst>
          </p:cNvPr>
          <p:cNvSpPr/>
          <p:nvPr/>
        </p:nvSpPr>
        <p:spPr>
          <a:xfrm>
            <a:off x="1918633" y="6049717"/>
            <a:ext cx="424240" cy="424240"/>
          </a:xfrm>
          <a:prstGeom prst="ellipse">
            <a:avLst/>
          </a:prstGeom>
          <a:solidFill>
            <a:srgbClr val="8D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6" name="Graphic 15" descr="Pie chart with solid fill">
            <a:extLst>
              <a:ext uri="{FF2B5EF4-FFF2-40B4-BE49-F238E27FC236}">
                <a16:creationId xmlns:a16="http://schemas.microsoft.com/office/drawing/2014/main" id="{96E89D64-7329-6988-7C40-AC3D74B5A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8412" y="6111525"/>
            <a:ext cx="279255" cy="2792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E0F312-D9CB-6FFF-2F72-5CFD14792B2B}"/>
              </a:ext>
            </a:extLst>
          </p:cNvPr>
          <p:cNvSpPr/>
          <p:nvPr/>
        </p:nvSpPr>
        <p:spPr>
          <a:xfrm>
            <a:off x="1715461" y="5483185"/>
            <a:ext cx="695459" cy="3657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8%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8B2CAA-934B-9E78-EE0D-11AC2DC4E6A4}"/>
              </a:ext>
            </a:extLst>
          </p:cNvPr>
          <p:cNvSpPr/>
          <p:nvPr/>
        </p:nvSpPr>
        <p:spPr>
          <a:xfrm>
            <a:off x="2470972" y="5482181"/>
            <a:ext cx="695459" cy="36576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28%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FEC5BB-89DD-2E0D-40ED-60CF4A295A97}"/>
              </a:ext>
            </a:extLst>
          </p:cNvPr>
          <p:cNvSpPr/>
          <p:nvPr/>
        </p:nvSpPr>
        <p:spPr>
          <a:xfrm>
            <a:off x="3231966" y="5482683"/>
            <a:ext cx="695459" cy="36576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37%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CB7EEF-A459-8540-FA09-7972354109AA}"/>
              </a:ext>
            </a:extLst>
          </p:cNvPr>
          <p:cNvSpPr/>
          <p:nvPr/>
        </p:nvSpPr>
        <p:spPr>
          <a:xfrm>
            <a:off x="3993772" y="5494173"/>
            <a:ext cx="695459" cy="3657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6%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690110-4712-DB28-4AE4-17EDF32F04D6}"/>
              </a:ext>
            </a:extLst>
          </p:cNvPr>
          <p:cNvSpPr/>
          <p:nvPr/>
        </p:nvSpPr>
        <p:spPr>
          <a:xfrm>
            <a:off x="4755171" y="5482181"/>
            <a:ext cx="695459" cy="36576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23%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3845E5-A095-7649-370D-A484040FB8D2}"/>
              </a:ext>
            </a:extLst>
          </p:cNvPr>
          <p:cNvSpPr/>
          <p:nvPr/>
        </p:nvSpPr>
        <p:spPr>
          <a:xfrm>
            <a:off x="5542508" y="5482181"/>
            <a:ext cx="695459" cy="365760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11%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F9D6B2-C263-1F3B-84A4-FA3476371763}"/>
              </a:ext>
            </a:extLst>
          </p:cNvPr>
          <p:cNvSpPr/>
          <p:nvPr/>
        </p:nvSpPr>
        <p:spPr>
          <a:xfrm>
            <a:off x="6315216" y="5489298"/>
            <a:ext cx="695459" cy="3657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BD43F0-FD4D-D6B2-E578-6B20C244E1E8}"/>
              </a:ext>
            </a:extLst>
          </p:cNvPr>
          <p:cNvSpPr/>
          <p:nvPr/>
        </p:nvSpPr>
        <p:spPr>
          <a:xfrm>
            <a:off x="7083260" y="5490576"/>
            <a:ext cx="695459" cy="3657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FF703EF-0FEA-D5EC-EA7B-FDD04CD58CC3}"/>
              </a:ext>
            </a:extLst>
          </p:cNvPr>
          <p:cNvSpPr/>
          <p:nvPr/>
        </p:nvSpPr>
        <p:spPr>
          <a:xfrm>
            <a:off x="7848859" y="5482181"/>
            <a:ext cx="695459" cy="365760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16%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C3518B-F1DF-A6D2-C4F1-BACB1C1EF14D}"/>
              </a:ext>
            </a:extLst>
          </p:cNvPr>
          <p:cNvSpPr/>
          <p:nvPr/>
        </p:nvSpPr>
        <p:spPr>
          <a:xfrm>
            <a:off x="8642741" y="5489298"/>
            <a:ext cx="695459" cy="365760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C6BACD-D1EF-6CE5-9713-3B6974B697E4}"/>
              </a:ext>
            </a:extLst>
          </p:cNvPr>
          <p:cNvSpPr/>
          <p:nvPr/>
        </p:nvSpPr>
        <p:spPr>
          <a:xfrm>
            <a:off x="9429451" y="5489298"/>
            <a:ext cx="695459" cy="36576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20%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8FDA3B-BCAF-CC0B-BD63-A54BFE91E08F}"/>
              </a:ext>
            </a:extLst>
          </p:cNvPr>
          <p:cNvSpPr/>
          <p:nvPr/>
        </p:nvSpPr>
        <p:spPr>
          <a:xfrm>
            <a:off x="10194685" y="5489298"/>
            <a:ext cx="695459" cy="3657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4%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17B00E-AEEC-C8B6-37DF-F193714898E1}"/>
              </a:ext>
            </a:extLst>
          </p:cNvPr>
          <p:cNvSpPr/>
          <p:nvPr/>
        </p:nvSpPr>
        <p:spPr>
          <a:xfrm>
            <a:off x="10959919" y="5479662"/>
            <a:ext cx="695459" cy="36576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23%</a:t>
            </a:r>
            <a:endParaRPr lang="es-DO" sz="1400" b="1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EDF587-7E8D-C9ED-12FF-164E20A93C91}"/>
              </a:ext>
            </a:extLst>
          </p:cNvPr>
          <p:cNvSpPr/>
          <p:nvPr/>
        </p:nvSpPr>
        <p:spPr>
          <a:xfrm>
            <a:off x="4004537" y="6071346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14%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FEF92A-7970-A8CB-B487-091F10DB8BA2}"/>
              </a:ext>
            </a:extLst>
          </p:cNvPr>
          <p:cNvSpPr/>
          <p:nvPr/>
        </p:nvSpPr>
        <p:spPr>
          <a:xfrm>
            <a:off x="4755171" y="6071346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6E59B48-AAE5-74DD-4E73-D95239432E64}"/>
              </a:ext>
            </a:extLst>
          </p:cNvPr>
          <p:cNvSpPr/>
          <p:nvPr/>
        </p:nvSpPr>
        <p:spPr>
          <a:xfrm>
            <a:off x="5542507" y="6078957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0F5AA1-05A9-749B-8DF5-AF941E5005D5}"/>
              </a:ext>
            </a:extLst>
          </p:cNvPr>
          <p:cNvSpPr/>
          <p:nvPr/>
        </p:nvSpPr>
        <p:spPr>
          <a:xfrm>
            <a:off x="6317436" y="6078957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16%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A39BE56-B764-5BA8-676A-91CA820DE408}"/>
              </a:ext>
            </a:extLst>
          </p:cNvPr>
          <p:cNvSpPr/>
          <p:nvPr/>
        </p:nvSpPr>
        <p:spPr>
          <a:xfrm>
            <a:off x="7083259" y="6067974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16%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8BAF113-280F-6840-1969-999C8A06BAE4}"/>
              </a:ext>
            </a:extLst>
          </p:cNvPr>
          <p:cNvSpPr/>
          <p:nvPr/>
        </p:nvSpPr>
        <p:spPr>
          <a:xfrm>
            <a:off x="7840563" y="6062343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17%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4BA369B-664A-68E3-5173-C034CFD2CB37}"/>
              </a:ext>
            </a:extLst>
          </p:cNvPr>
          <p:cNvSpPr/>
          <p:nvPr/>
        </p:nvSpPr>
        <p:spPr>
          <a:xfrm>
            <a:off x="8629981" y="6071346"/>
            <a:ext cx="695459" cy="365760"/>
          </a:xfrm>
          <a:prstGeom prst="round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18%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4426AE6-F260-62EB-DEA1-4941C0B8A1B4}"/>
              </a:ext>
            </a:extLst>
          </p:cNvPr>
          <p:cNvSpPr/>
          <p:nvPr/>
        </p:nvSpPr>
        <p:spPr>
          <a:xfrm>
            <a:off x="9426612" y="6062493"/>
            <a:ext cx="695459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21%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1487996-DE74-3C88-645F-7F87387450C5}"/>
              </a:ext>
            </a:extLst>
          </p:cNvPr>
          <p:cNvSpPr/>
          <p:nvPr/>
        </p:nvSpPr>
        <p:spPr>
          <a:xfrm>
            <a:off x="10191016" y="6062343"/>
            <a:ext cx="695459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75454"/>
                </a:solidFill>
                <a:latin typeface="Museo 300" panose="02000000000000000000" pitchFamily="50" charset="0"/>
              </a:rPr>
              <a:t>20%</a:t>
            </a:r>
            <a:endParaRPr lang="es-DO" sz="1400" b="1" dirty="0">
              <a:solidFill>
                <a:srgbClr val="575454"/>
              </a:solidFill>
              <a:latin typeface="Museo 300" panose="02000000000000000000" pitchFamily="50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E8DD75-3FB4-14F5-99E3-44C25DBE9F75}"/>
              </a:ext>
            </a:extLst>
          </p:cNvPr>
          <p:cNvSpPr/>
          <p:nvPr/>
        </p:nvSpPr>
        <p:spPr>
          <a:xfrm>
            <a:off x="10955420" y="6079107"/>
            <a:ext cx="695459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Museo 300" panose="02000000000000000000" pitchFamily="50" charset="0"/>
              </a:rPr>
              <a:t>20%</a:t>
            </a:r>
            <a:endParaRPr lang="es-DO" sz="1400" b="1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  <p:pic>
        <p:nvPicPr>
          <p:cNvPr id="48" name="Picture 4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9817D84-5A2F-B239-B117-1A9F346CAF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2490" r="84692" b="23466"/>
          <a:stretch/>
        </p:blipFill>
        <p:spPr>
          <a:xfrm>
            <a:off x="-239676" y="1184811"/>
            <a:ext cx="987882" cy="4272245"/>
          </a:xfrm>
          <a:prstGeom prst="rect">
            <a:avLst/>
          </a:prstGeom>
        </p:spPr>
      </p:pic>
      <p:pic>
        <p:nvPicPr>
          <p:cNvPr id="49" name="Picture 4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3C93BB0-ED20-7E76-13FA-21FF60D774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6096" r="72048" b="74292"/>
          <a:stretch/>
        </p:blipFill>
        <p:spPr>
          <a:xfrm>
            <a:off x="285751" y="1425822"/>
            <a:ext cx="1955558" cy="64118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3FCF127-726A-DF2A-0D28-D26828C0081A}"/>
              </a:ext>
            </a:extLst>
          </p:cNvPr>
          <p:cNvCxnSpPr>
            <a:cxnSpLocks/>
          </p:cNvCxnSpPr>
          <p:nvPr/>
        </p:nvCxnSpPr>
        <p:spPr>
          <a:xfrm>
            <a:off x="529593" y="1435388"/>
            <a:ext cx="2935413" cy="275300"/>
          </a:xfrm>
          <a:prstGeom prst="line">
            <a:avLst/>
          </a:prstGeom>
          <a:ln w="28575">
            <a:solidFill>
              <a:srgbClr val="3C3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2B4D39-E16A-6AB7-C0CF-D0542ED680A0}"/>
              </a:ext>
            </a:extLst>
          </p:cNvPr>
          <p:cNvGrpSpPr/>
          <p:nvPr/>
        </p:nvGrpSpPr>
        <p:grpSpPr>
          <a:xfrm>
            <a:off x="2176461" y="1424858"/>
            <a:ext cx="9074190" cy="643116"/>
            <a:chOff x="2176461" y="1062738"/>
            <a:chExt cx="9074190" cy="64311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CAE7D67-49A2-9AB8-A4CD-DA7B863C2C21}"/>
                </a:ext>
              </a:extLst>
            </p:cNvPr>
            <p:cNvGrpSpPr/>
            <p:nvPr/>
          </p:nvGrpSpPr>
          <p:grpSpPr>
            <a:xfrm>
              <a:off x="2176461" y="1063702"/>
              <a:ext cx="3629660" cy="642152"/>
              <a:chOff x="2176461" y="1063702"/>
              <a:chExt cx="3629660" cy="642152"/>
            </a:xfrm>
          </p:grpSpPr>
          <p:pic>
            <p:nvPicPr>
              <p:cNvPr id="54" name="Picture 53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5F94175E-555C-EF09-8591-EB222CB49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85" t="16096" r="41931" b="74292"/>
              <a:stretch/>
            </p:blipFill>
            <p:spPr>
              <a:xfrm>
                <a:off x="2176461" y="1064666"/>
                <a:ext cx="1824039" cy="641188"/>
              </a:xfrm>
              <a:prstGeom prst="rect">
                <a:avLst/>
              </a:prstGeom>
            </p:spPr>
          </p:pic>
          <p:pic>
            <p:nvPicPr>
              <p:cNvPr id="55" name="Picture 54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A4CB103F-E88F-4EFB-9219-DFF6B7F7E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85" t="16096" r="41966" b="74292"/>
              <a:stretch/>
            </p:blipFill>
            <p:spPr>
              <a:xfrm>
                <a:off x="3986214" y="1063702"/>
                <a:ext cx="1819907" cy="641188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DF85AFC-676E-B55A-3B29-D6E155EF8E37}"/>
                </a:ext>
              </a:extLst>
            </p:cNvPr>
            <p:cNvGrpSpPr/>
            <p:nvPr/>
          </p:nvGrpSpPr>
          <p:grpSpPr>
            <a:xfrm>
              <a:off x="5791835" y="1062738"/>
              <a:ext cx="3678621" cy="642152"/>
              <a:chOff x="2176461" y="1063702"/>
              <a:chExt cx="3678621" cy="642152"/>
            </a:xfrm>
          </p:grpSpPr>
          <p:pic>
            <p:nvPicPr>
              <p:cNvPr id="58" name="Picture 57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A7EDC9F0-811F-2B2A-BCE9-ACD67645A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85" t="16096" r="41931" b="74292"/>
              <a:stretch/>
            </p:blipFill>
            <p:spPr>
              <a:xfrm>
                <a:off x="2176461" y="1064666"/>
                <a:ext cx="1824039" cy="641188"/>
              </a:xfrm>
              <a:prstGeom prst="rect">
                <a:avLst/>
              </a:prstGeom>
            </p:spPr>
          </p:pic>
          <p:pic>
            <p:nvPicPr>
              <p:cNvPr id="59" name="Picture 58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11EFC871-AFD6-B6F3-3297-7DA663CFE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85" t="16096" r="41553" b="74292"/>
              <a:stretch/>
            </p:blipFill>
            <p:spPr>
              <a:xfrm>
                <a:off x="3986214" y="1063702"/>
                <a:ext cx="1868868" cy="641188"/>
              </a:xfrm>
              <a:prstGeom prst="rect">
                <a:avLst/>
              </a:prstGeom>
            </p:spPr>
          </p:pic>
        </p:grpSp>
        <p:pic>
          <p:nvPicPr>
            <p:cNvPr id="61" name="Picture 6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C212BE5-D521-B58E-8497-A6E30200A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5" t="16096" r="41931" b="74292"/>
            <a:stretch/>
          </p:blipFill>
          <p:spPr>
            <a:xfrm>
              <a:off x="9426612" y="1062738"/>
              <a:ext cx="1824039" cy="641188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C19E39C-B28A-4AC3-A2A2-4D740E9C8AFA}"/>
              </a:ext>
            </a:extLst>
          </p:cNvPr>
          <p:cNvCxnSpPr>
            <a:cxnSpLocks/>
          </p:cNvCxnSpPr>
          <p:nvPr/>
        </p:nvCxnSpPr>
        <p:spPr>
          <a:xfrm>
            <a:off x="529593" y="1595767"/>
            <a:ext cx="2935413" cy="122238"/>
          </a:xfrm>
          <a:prstGeom prst="line">
            <a:avLst/>
          </a:prstGeom>
          <a:ln w="28575">
            <a:solidFill>
              <a:srgbClr val="3C3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1BA23C9-BDA2-2957-2E75-F660101775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6" t="16096" r="45705" b="74292"/>
          <a:stretch/>
        </p:blipFill>
        <p:spPr>
          <a:xfrm>
            <a:off x="11237951" y="1426786"/>
            <a:ext cx="317703" cy="641188"/>
          </a:xfrm>
          <a:prstGeom prst="rect">
            <a:avLst/>
          </a:prstGeom>
        </p:spPr>
      </p:pic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FBC76008-18D7-A377-4F5B-B98ACC2721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3" t="38319" b="23960"/>
          <a:stretch/>
        </p:blipFill>
        <p:spPr>
          <a:xfrm>
            <a:off x="11233188" y="1900909"/>
            <a:ext cx="322466" cy="457351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EF8162-9698-23DB-2434-72EF6BDFA603}"/>
              </a:ext>
            </a:extLst>
          </p:cNvPr>
          <p:cNvCxnSpPr>
            <a:cxnSpLocks/>
          </p:cNvCxnSpPr>
          <p:nvPr/>
        </p:nvCxnSpPr>
        <p:spPr>
          <a:xfrm flipH="1" flipV="1">
            <a:off x="11383040" y="1795703"/>
            <a:ext cx="0" cy="182880"/>
          </a:xfrm>
          <a:prstGeom prst="line">
            <a:avLst/>
          </a:prstGeom>
          <a:ln w="28575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7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4E8EE2-6CE2-21EC-DD04-B5DDA0F1DF28}"/>
              </a:ext>
            </a:extLst>
          </p:cNvPr>
          <p:cNvSpPr/>
          <p:nvPr/>
        </p:nvSpPr>
        <p:spPr>
          <a:xfrm flipV="1">
            <a:off x="-14172" y="-2523"/>
            <a:ext cx="12206172" cy="14454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517F5E-EE26-3CEC-7D55-2C95D0CC466A}"/>
              </a:ext>
            </a:extLst>
          </p:cNvPr>
          <p:cNvSpPr txBox="1"/>
          <p:nvPr/>
        </p:nvSpPr>
        <p:spPr>
          <a:xfrm>
            <a:off x="129711" y="197339"/>
            <a:ext cx="1074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useo Sans 900"/>
              </a:rPr>
              <a:t>COMPRAS LOCALES</a:t>
            </a:r>
            <a:endParaRPr lang="es-DO" sz="4000" b="1" dirty="0">
              <a:solidFill>
                <a:schemeClr val="bg1"/>
              </a:solidFill>
              <a:latin typeface="Museo Sans 900"/>
            </a:endParaRPr>
          </a:p>
          <a:p>
            <a:r>
              <a:rPr lang="es-DO" sz="2400" dirty="0">
                <a:solidFill>
                  <a:schemeClr val="bg1"/>
                </a:solidFill>
                <a:latin typeface="Museo 300" panose="02000000000000000000" pitchFamily="50" charset="0"/>
              </a:rPr>
              <a:t>2021, distribución porcentual por sector vendedor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D5EB27D9-9EB8-1D1F-DBBB-36EFB8D5BA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87770933"/>
                  </p:ext>
                </p:extLst>
              </p:nvPr>
            </p:nvGraphicFramePr>
            <p:xfrm>
              <a:off x="320412" y="1474419"/>
              <a:ext cx="11551176" cy="49458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D5EB27D9-9EB8-1D1F-DBBB-36EFB8D5BA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412" y="1474419"/>
                <a:ext cx="11551176" cy="494583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1D0863-3A21-AD7E-F986-23D9B4BC5631}"/>
              </a:ext>
            </a:extLst>
          </p:cNvPr>
          <p:cNvSpPr txBox="1"/>
          <p:nvPr/>
        </p:nvSpPr>
        <p:spPr>
          <a:xfrm>
            <a:off x="8948804" y="6537550"/>
            <a:ext cx="3243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En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base a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inforamación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DGII y CNZFE</a:t>
            </a:r>
          </a:p>
        </p:txBody>
      </p:sp>
    </p:spTree>
    <p:extLst>
      <p:ext uri="{BB962C8B-B14F-4D97-AF65-F5344CB8AC3E}">
        <p14:creationId xmlns:p14="http://schemas.microsoft.com/office/powerpoint/2010/main" val="36382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"/>
    </mc:Choice>
    <mc:Fallback xmlns="">
      <p:transition spd="slow" advTm="96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4AEF83-EE6C-E8BD-8C76-81ED5CDF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1A9BAD-78F4-C0E2-506D-084F7CCA2D1C}"/>
              </a:ext>
            </a:extLst>
          </p:cNvPr>
          <p:cNvSpPr txBox="1"/>
          <p:nvPr/>
        </p:nvSpPr>
        <p:spPr>
          <a:xfrm>
            <a:off x="688063" y="660902"/>
            <a:ext cx="1109954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4000" dirty="0">
                <a:solidFill>
                  <a:schemeClr val="bg1"/>
                </a:solidFill>
                <a:latin typeface="MuseoSans-900" panose="02000000000000000000" pitchFamily="2" charset="0"/>
              </a:rPr>
              <a:t>Impacto de las Zonas Francas en el PIB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FFF8A-6B82-244A-9576-703605DF6BC7}"/>
              </a:ext>
            </a:extLst>
          </p:cNvPr>
          <p:cNvSpPr txBox="1"/>
          <p:nvPr/>
        </p:nvSpPr>
        <p:spPr>
          <a:xfrm>
            <a:off x="5468293" y="2578728"/>
            <a:ext cx="154814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2.08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F6835-64F7-0DE6-4B08-C13960B2F3FB}"/>
              </a:ext>
            </a:extLst>
          </p:cNvPr>
          <p:cNvSpPr txBox="1"/>
          <p:nvPr/>
        </p:nvSpPr>
        <p:spPr>
          <a:xfrm>
            <a:off x="5531665" y="4630533"/>
            <a:ext cx="140329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1.96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A494C-7BA3-0494-DD3C-772137799380}"/>
              </a:ext>
            </a:extLst>
          </p:cNvPr>
          <p:cNvSpPr txBox="1"/>
          <p:nvPr/>
        </p:nvSpPr>
        <p:spPr>
          <a:xfrm>
            <a:off x="8264304" y="2468578"/>
            <a:ext cx="272660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4000" dirty="0">
                <a:solidFill>
                  <a:schemeClr val="bg1"/>
                </a:solidFill>
                <a:latin typeface="MuseoSans-900" panose="02000000000000000000" pitchFamily="2" charset="0"/>
              </a:rPr>
              <a:t>7.6%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D6DE0-79A6-64A3-7264-C45CCCB70E42}"/>
              </a:ext>
            </a:extLst>
          </p:cNvPr>
          <p:cNvSpPr txBox="1"/>
          <p:nvPr/>
        </p:nvSpPr>
        <p:spPr>
          <a:xfrm>
            <a:off x="8199583" y="4992619"/>
            <a:ext cx="272660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4000" dirty="0">
                <a:solidFill>
                  <a:schemeClr val="bg1"/>
                </a:solidFill>
                <a:latin typeface="MuseoSans-900" panose="02000000000000000000" pitchFamily="2" charset="0"/>
              </a:rPr>
              <a:t>7.1%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8AE15-8EEE-B8FB-B906-0BD93DB08505}"/>
              </a:ext>
            </a:extLst>
          </p:cNvPr>
          <p:cNvSpPr txBox="1"/>
          <p:nvPr/>
        </p:nvSpPr>
        <p:spPr>
          <a:xfrm>
            <a:off x="8264303" y="5700505"/>
            <a:ext cx="272660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2800" dirty="0">
                <a:solidFill>
                  <a:schemeClr val="bg1"/>
                </a:solidFill>
                <a:latin typeface="Museo 300" panose="02000000000000000000" pitchFamily="50" charset="0"/>
              </a:rPr>
              <a:t>TOTAL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3E328-F67E-3670-CB45-8C7BC8E45ED5}"/>
              </a:ext>
            </a:extLst>
          </p:cNvPr>
          <p:cNvGrpSpPr/>
          <p:nvPr/>
        </p:nvGrpSpPr>
        <p:grpSpPr>
          <a:xfrm>
            <a:off x="1295283" y="2578728"/>
            <a:ext cx="1876544" cy="470985"/>
            <a:chOff x="1295283" y="2578728"/>
            <a:chExt cx="1876544" cy="4709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734062-FA73-CA67-6E32-D962A9311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578728"/>
              <a:ext cx="1876544" cy="1569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39D7B5-D73F-BDF6-6CA5-4E90D5806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735723"/>
              <a:ext cx="1876544" cy="1569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225D2A-85D4-5A84-FB5E-C95C600B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892718"/>
              <a:ext cx="1876544" cy="15699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C0EB37-6F2D-8DCB-BBE1-F5EBC482B31B}"/>
              </a:ext>
            </a:extLst>
          </p:cNvPr>
          <p:cNvGrpSpPr/>
          <p:nvPr/>
        </p:nvGrpSpPr>
        <p:grpSpPr>
          <a:xfrm>
            <a:off x="1295283" y="4779760"/>
            <a:ext cx="1876544" cy="470985"/>
            <a:chOff x="1295283" y="2578728"/>
            <a:chExt cx="1876544" cy="4709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2F8BF5A-A9E6-8DA0-C7A4-375D5F12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578728"/>
              <a:ext cx="1876544" cy="1569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9244AC-E891-6EF4-B6F2-863F6283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735723"/>
              <a:ext cx="1876544" cy="156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24C6CA-FB16-D18E-6BE9-5BE09060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283" y="2892718"/>
              <a:ext cx="1876544" cy="15699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D14FC0-1E30-FE24-823F-D618AA4E8BD7}"/>
              </a:ext>
            </a:extLst>
          </p:cNvPr>
          <p:cNvSpPr txBox="1"/>
          <p:nvPr/>
        </p:nvSpPr>
        <p:spPr>
          <a:xfrm>
            <a:off x="1317928" y="2351002"/>
            <a:ext cx="18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3.61%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6427E-A924-6457-3695-A3136480D31F}"/>
              </a:ext>
            </a:extLst>
          </p:cNvPr>
          <p:cNvSpPr txBox="1"/>
          <p:nvPr/>
        </p:nvSpPr>
        <p:spPr>
          <a:xfrm>
            <a:off x="1434114" y="4604365"/>
            <a:ext cx="18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3.63%</a:t>
            </a:r>
          </a:p>
        </p:txBody>
      </p:sp>
      <p:pic>
        <p:nvPicPr>
          <p:cNvPr id="22" name="Picture 2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4234274C-5829-971D-C039-A440D29100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5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7B20D-F71D-AFAA-48CA-0ADFA5CBB83B}"/>
              </a:ext>
            </a:extLst>
          </p:cNvPr>
          <p:cNvSpPr txBox="1"/>
          <p:nvPr/>
        </p:nvSpPr>
        <p:spPr>
          <a:xfrm>
            <a:off x="579422" y="108642"/>
            <a:ext cx="7630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575454"/>
                </a:solidFill>
                <a:latin typeface="Museo Sans 900"/>
              </a:rPr>
              <a:t>IMPACTO TOTAL EN EL PIB</a:t>
            </a:r>
          </a:p>
          <a:p>
            <a:r>
              <a:rPr lang="en-US" sz="2400" b="1" i="1" dirty="0">
                <a:solidFill>
                  <a:srgbClr val="575454"/>
                </a:solidFill>
                <a:latin typeface="Museo Sans 900"/>
              </a:rPr>
              <a:t>(</a:t>
            </a:r>
            <a:r>
              <a:rPr lang="en-US" sz="2400" b="1" i="1" dirty="0" err="1">
                <a:solidFill>
                  <a:srgbClr val="575454"/>
                </a:solidFill>
                <a:latin typeface="Museo Sans 900"/>
              </a:rPr>
              <a:t>Según</a:t>
            </a:r>
            <a:r>
              <a:rPr lang="en-US" sz="2400" b="1" i="1" dirty="0">
                <a:solidFill>
                  <a:srgbClr val="575454"/>
                </a:solidFill>
                <a:latin typeface="Museo Sans 900"/>
              </a:rPr>
              <a:t> receptor del </a:t>
            </a:r>
            <a:r>
              <a:rPr lang="en-US" sz="2400" b="1" i="1" dirty="0" err="1">
                <a:solidFill>
                  <a:srgbClr val="575454"/>
                </a:solidFill>
                <a:latin typeface="Museo Sans 900"/>
              </a:rPr>
              <a:t>impacto</a:t>
            </a:r>
            <a:r>
              <a:rPr lang="en-US" sz="2400" b="1" i="1" dirty="0">
                <a:solidFill>
                  <a:srgbClr val="575454"/>
                </a:solidFill>
                <a:latin typeface="Museo Sans 900"/>
              </a:rPr>
              <a:t>, </a:t>
            </a:r>
            <a:r>
              <a:rPr lang="en-US" sz="2400" b="1" i="1" dirty="0" err="1">
                <a:solidFill>
                  <a:srgbClr val="575454"/>
                </a:solidFill>
                <a:latin typeface="Museo Sans 900"/>
              </a:rPr>
              <a:t>en</a:t>
            </a:r>
            <a:r>
              <a:rPr lang="en-US" sz="2400" b="1" i="1" dirty="0">
                <a:solidFill>
                  <a:srgbClr val="575454"/>
                </a:solidFill>
                <a:latin typeface="Museo Sans 900"/>
              </a:rPr>
              <a:t> RD$ MM - 2021)</a:t>
            </a:r>
            <a:endParaRPr lang="es-DO" sz="2400" b="1" i="1" dirty="0">
              <a:solidFill>
                <a:srgbClr val="575454"/>
              </a:solidFill>
              <a:latin typeface="Museo Sans 9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02F7D-2094-8787-D5A0-6ED3757E0322}"/>
              </a:ext>
            </a:extLst>
          </p:cNvPr>
          <p:cNvSpPr txBox="1"/>
          <p:nvPr/>
        </p:nvSpPr>
        <p:spPr>
          <a:xfrm>
            <a:off x="269984" y="1849021"/>
            <a:ext cx="3967037" cy="4083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DO"/>
            </a:defPPr>
            <a:lvl1pPr algn="ctr">
              <a:defRPr sz="1200">
                <a:solidFill>
                  <a:srgbClr val="575454"/>
                </a:solidFill>
                <a:latin typeface="Museo 300" panose="020000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DO" sz="1600" dirty="0"/>
              <a:t>El efecto derrame de las Zonas Francas se distribuye a través de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la cadena de valor y de la capacidad de compra de los empleados de toda la cadena .</a:t>
            </a:r>
            <a:endParaRPr lang="es-DO" sz="1600" dirty="0"/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s-DO" sz="1600" dirty="0"/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DO" sz="1600" dirty="0"/>
              <a:t>Mientras el 48% impactó a inversionistas y empleados del sector,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20.7% lo reciben inversionistas de otros sectores, 6% lo recibe el fisco de manera directa e indirecta </a:t>
            </a:r>
            <a:r>
              <a:rPr lang="es-DO" sz="1600" dirty="0"/>
              <a:t> y el resto impacta los hogares de otros trabajadores formales e informales. 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s-DO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BA044-4F21-2882-BF14-5E47088D5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5"/>
          <a:stretch/>
        </p:blipFill>
        <p:spPr>
          <a:xfrm>
            <a:off x="4892878" y="1670441"/>
            <a:ext cx="7173994" cy="44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4AEF83-EE6C-E8BD-8C76-81ED5CDF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64F95-3B9A-6F8F-C672-D7EE9950CD55}"/>
              </a:ext>
            </a:extLst>
          </p:cNvPr>
          <p:cNvSpPr txBox="1"/>
          <p:nvPr/>
        </p:nvSpPr>
        <p:spPr>
          <a:xfrm>
            <a:off x="8244114" y="2467614"/>
            <a:ext cx="317862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useoSans-900" panose="02000000000000000000" pitchFamily="2" charset="0"/>
              </a:rPr>
              <a:t>379,898</a:t>
            </a:r>
            <a:endParaRPr lang="es-DO" sz="4400" dirty="0">
              <a:solidFill>
                <a:schemeClr val="bg1"/>
              </a:solidFill>
              <a:latin typeface="MuseoSans-900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9B21-3921-1671-26D6-504E0454DA1A}"/>
              </a:ext>
            </a:extLst>
          </p:cNvPr>
          <p:cNvSpPr txBox="1"/>
          <p:nvPr/>
        </p:nvSpPr>
        <p:spPr>
          <a:xfrm>
            <a:off x="8244113" y="5751840"/>
            <a:ext cx="317862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useo 300" panose="02000000000000000000" pitchFamily="50" charset="0"/>
              </a:rPr>
              <a:t>TOTAL</a:t>
            </a:r>
            <a:endParaRPr lang="es-DO" sz="28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pic>
        <p:nvPicPr>
          <p:cNvPr id="4" name="Picture 3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A3820C0-AE1C-6A1F-17EE-7A29EC66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1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7B20D-F71D-AFAA-48CA-0ADFA5CBB83B}"/>
              </a:ext>
            </a:extLst>
          </p:cNvPr>
          <p:cNvSpPr txBox="1"/>
          <p:nvPr/>
        </p:nvSpPr>
        <p:spPr>
          <a:xfrm>
            <a:off x="88838" y="419014"/>
            <a:ext cx="5481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rgbClr val="FF0000"/>
                </a:solidFill>
                <a:latin typeface="Museo Sans 900"/>
              </a:rPr>
              <a:t>GASTO TRIBUTARIO</a:t>
            </a:r>
            <a:endParaRPr lang="es-DO" sz="3600" b="1" i="1" dirty="0">
              <a:solidFill>
                <a:srgbClr val="FF0000"/>
              </a:solidFill>
              <a:latin typeface="Museo Sans 9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3FDBD-5AD0-BE37-3A73-0B74E3366576}"/>
              </a:ext>
            </a:extLst>
          </p:cNvPr>
          <p:cNvSpPr/>
          <p:nvPr/>
        </p:nvSpPr>
        <p:spPr>
          <a:xfrm>
            <a:off x="5316917" y="848338"/>
            <a:ext cx="6515256" cy="2963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D41A3-34C1-16E9-E397-DA6D5A450ECA}"/>
              </a:ext>
            </a:extLst>
          </p:cNvPr>
          <p:cNvSpPr/>
          <p:nvPr/>
        </p:nvSpPr>
        <p:spPr>
          <a:xfrm>
            <a:off x="4513943" y="3805670"/>
            <a:ext cx="7318229" cy="2890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19E2737-F314-A7D4-C595-920C1D4D5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637731"/>
              </p:ext>
            </p:extLst>
          </p:nvPr>
        </p:nvGraphicFramePr>
        <p:xfrm>
          <a:off x="5293406" y="1348853"/>
          <a:ext cx="6562278" cy="244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1D76268-DF51-06E8-4308-6479AA13A4AC}"/>
              </a:ext>
            </a:extLst>
          </p:cNvPr>
          <p:cNvSpPr/>
          <p:nvPr/>
        </p:nvSpPr>
        <p:spPr>
          <a:xfrm>
            <a:off x="11559155" y="769440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7C98E0-DDD6-254A-0E53-F169D66008CA}"/>
              </a:ext>
            </a:extLst>
          </p:cNvPr>
          <p:cNvSpPr txBox="1"/>
          <p:nvPr/>
        </p:nvSpPr>
        <p:spPr>
          <a:xfrm>
            <a:off x="5316917" y="858648"/>
            <a:ext cx="65622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Museo Sans 900"/>
              </a:rPr>
              <a:t>PIB ZF sobre gasto tributario</a:t>
            </a:r>
            <a:endParaRPr lang="es-DO" b="1" i="1" dirty="0">
              <a:solidFill>
                <a:schemeClr val="bg1"/>
              </a:solidFill>
              <a:latin typeface="Museo Sans 90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0A5CA23-69EF-1F8A-9668-912D6BB6E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742697"/>
              </p:ext>
            </p:extLst>
          </p:nvPr>
        </p:nvGraphicFramePr>
        <p:xfrm>
          <a:off x="4513942" y="4283431"/>
          <a:ext cx="7294359" cy="242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3D14BE14-5098-D44C-5A73-A0C56EB98484}"/>
              </a:ext>
            </a:extLst>
          </p:cNvPr>
          <p:cNvSpPr/>
          <p:nvPr/>
        </p:nvSpPr>
        <p:spPr>
          <a:xfrm>
            <a:off x="11551920" y="3732560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F83361-ADEE-B826-B729-B5728CBF42BD}"/>
              </a:ext>
            </a:extLst>
          </p:cNvPr>
          <p:cNvSpPr txBox="1"/>
          <p:nvPr/>
        </p:nvSpPr>
        <p:spPr>
          <a:xfrm>
            <a:off x="4513941" y="3821767"/>
            <a:ext cx="740504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Museo Sans 900"/>
              </a:rPr>
              <a:t>Impacto total sobre gasto tributario</a:t>
            </a:r>
            <a:endParaRPr lang="es-DO" b="1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02F7D-2094-8787-D5A0-6ED3757E0322}"/>
              </a:ext>
            </a:extLst>
          </p:cNvPr>
          <p:cNvSpPr txBox="1"/>
          <p:nvPr/>
        </p:nvSpPr>
        <p:spPr>
          <a:xfrm>
            <a:off x="-1" y="1598684"/>
            <a:ext cx="4427131" cy="4670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DO"/>
            </a:defPPr>
            <a:lvl1pPr algn="ctr">
              <a:defRPr sz="1200">
                <a:solidFill>
                  <a:srgbClr val="575454"/>
                </a:solidFill>
                <a:latin typeface="Museo 300" panose="020000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DO" sz="1600" dirty="0"/>
              <a:t>Durante la última década el valor agregado generado por las Zonas Francas ha superado consistentemente el gasto tributario; esta brecha continúa expandiéndose, pasando de 2.8 veces el gasto tributario en 2012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a 6.91 en 2021.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s-DO" sz="1600" b="1" dirty="0">
              <a:solidFill>
                <a:schemeClr val="bg1"/>
              </a:solidFill>
              <a:highlight>
                <a:srgbClr val="F07C7E"/>
              </a:highlight>
            </a:endParaRP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DO" sz="1600" dirty="0"/>
              <a:t>En otras palabras, al cierre de 2021, por cada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RD $1 de gasto tributario </a:t>
            </a:r>
            <a:r>
              <a:rPr lang="es-DO" sz="1600" dirty="0"/>
              <a:t>destinados al sector, las Zonas Francas generaron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RD$ 7 de valor agregado directo.</a:t>
            </a:r>
            <a:r>
              <a:rPr lang="es-DO" sz="1600" dirty="0"/>
              <a:t> Si se considera toda la cadena de valor el efecto multiplicador es aún mayor: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$14 pesos de valor agregado total </a:t>
            </a:r>
            <a:r>
              <a:rPr lang="es-DO" sz="1600" dirty="0"/>
              <a:t>por cada </a:t>
            </a:r>
            <a:r>
              <a:rPr lang="es-DO" sz="1600" b="1" dirty="0">
                <a:solidFill>
                  <a:schemeClr val="bg1"/>
                </a:solidFill>
                <a:highlight>
                  <a:srgbClr val="F07C7E"/>
                </a:highlight>
              </a:rPr>
              <a:t>$1 peso de gasto tributario. </a:t>
            </a:r>
          </a:p>
        </p:txBody>
      </p:sp>
    </p:spTree>
    <p:extLst>
      <p:ext uri="{BB962C8B-B14F-4D97-AF65-F5344CB8AC3E}">
        <p14:creationId xmlns:p14="http://schemas.microsoft.com/office/powerpoint/2010/main" val="149019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imeline&#10;&#10;Description automatically generated">
            <a:extLst>
              <a:ext uri="{FF2B5EF4-FFF2-40B4-BE49-F238E27FC236}">
                <a16:creationId xmlns:a16="http://schemas.microsoft.com/office/drawing/2014/main" id="{5319EA11-C543-422E-163D-11692AE0A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F74F63-872C-166A-39F7-8CD9E76CB1CA}"/>
              </a:ext>
            </a:extLst>
          </p:cNvPr>
          <p:cNvSpPr/>
          <p:nvPr/>
        </p:nvSpPr>
        <p:spPr>
          <a:xfrm>
            <a:off x="5513559" y="6418907"/>
            <a:ext cx="2919381" cy="439093"/>
          </a:xfrm>
          <a:prstGeom prst="rect">
            <a:avLst/>
          </a:prstGeom>
          <a:solidFill>
            <a:srgbClr val="9A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MuseoSans-900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53959-EF02-BC96-B490-B677F530B073}"/>
              </a:ext>
            </a:extLst>
          </p:cNvPr>
          <p:cNvSpPr txBox="1"/>
          <p:nvPr/>
        </p:nvSpPr>
        <p:spPr>
          <a:xfrm>
            <a:off x="9144001" y="3608962"/>
            <a:ext cx="293775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MuseoSans-900" panose="02000000000000000000" pitchFamily="2" charset="0"/>
              </a:rPr>
              <a:t>RD$ 23,560</a:t>
            </a:r>
            <a:endParaRPr lang="es-DO" sz="3600" dirty="0">
              <a:solidFill>
                <a:srgbClr val="FF0000"/>
              </a:solidFill>
              <a:latin typeface="MuseoSans-900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9052B-E9F7-77E7-C2CC-90667298F1E3}"/>
              </a:ext>
            </a:extLst>
          </p:cNvPr>
          <p:cNvSpPr txBox="1"/>
          <p:nvPr/>
        </p:nvSpPr>
        <p:spPr>
          <a:xfrm>
            <a:off x="9205609" y="4179651"/>
            <a:ext cx="28145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A6B6B"/>
                </a:solidFill>
                <a:latin typeface="Museo 300" panose="02000000000000000000" pitchFamily="50" charset="0"/>
              </a:rPr>
              <a:t>MM </a:t>
            </a:r>
            <a:r>
              <a:rPr lang="en-US" dirty="0" err="1">
                <a:solidFill>
                  <a:srgbClr val="9A6B6B"/>
                </a:solidFill>
                <a:latin typeface="Museo 300" panose="02000000000000000000" pitchFamily="50" charset="0"/>
              </a:rPr>
              <a:t>en</a:t>
            </a:r>
            <a:r>
              <a:rPr lang="en-US" dirty="0">
                <a:solidFill>
                  <a:srgbClr val="9A6B6B"/>
                </a:solidFill>
                <a:latin typeface="Museo 300" panose="02000000000000000000" pitchFamily="50" charset="0"/>
              </a:rPr>
              <a:t> </a:t>
            </a:r>
            <a:r>
              <a:rPr lang="en-US" dirty="0" err="1">
                <a:solidFill>
                  <a:srgbClr val="9A6B6B"/>
                </a:solidFill>
                <a:latin typeface="Museo 300" panose="02000000000000000000" pitchFamily="50" charset="0"/>
              </a:rPr>
              <a:t>impuestos</a:t>
            </a:r>
            <a:r>
              <a:rPr lang="en-US" dirty="0">
                <a:solidFill>
                  <a:srgbClr val="9A6B6B"/>
                </a:solidFill>
                <a:latin typeface="Museo 300" panose="02000000000000000000" pitchFamily="50" charset="0"/>
              </a:rPr>
              <a:t> </a:t>
            </a:r>
            <a:r>
              <a:rPr lang="en-US" dirty="0" err="1">
                <a:solidFill>
                  <a:srgbClr val="9A6B6B"/>
                </a:solidFill>
                <a:latin typeface="Museo 300" panose="02000000000000000000" pitchFamily="50" charset="0"/>
              </a:rPr>
              <a:t>totales</a:t>
            </a:r>
            <a:endParaRPr lang="es-DO" dirty="0">
              <a:solidFill>
                <a:srgbClr val="9A6B6B"/>
              </a:solidFill>
              <a:latin typeface="Museo 300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46256-F81C-ADB5-FA98-009ECF4B81B8}"/>
              </a:ext>
            </a:extLst>
          </p:cNvPr>
          <p:cNvSpPr txBox="1"/>
          <p:nvPr/>
        </p:nvSpPr>
        <p:spPr>
          <a:xfrm>
            <a:off x="8542002" y="6510118"/>
            <a:ext cx="3539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Resultados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del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Modelo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Impacto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,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Analtyica</a:t>
            </a:r>
            <a:endParaRPr lang="en-US" sz="1000" b="1" i="1" dirty="0">
              <a:solidFill>
                <a:schemeClr val="bg1">
                  <a:lumMod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D28CA-19DF-E0BB-779B-14D8A135EE3E}"/>
              </a:ext>
            </a:extLst>
          </p:cNvPr>
          <p:cNvSpPr/>
          <p:nvPr/>
        </p:nvSpPr>
        <p:spPr>
          <a:xfrm>
            <a:off x="532389" y="173439"/>
            <a:ext cx="11549365" cy="984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3600" dirty="0">
                <a:solidFill>
                  <a:schemeClr val="bg1"/>
                </a:solidFill>
                <a:latin typeface="MuseoSans-900" panose="02000000000000000000" pitchFamily="2" charset="0"/>
              </a:rPr>
              <a:t>En 2021 la actividad de las Zonas Francas generó…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27BD-58BC-DB9B-6AB2-E7F2297B1F44}"/>
              </a:ext>
            </a:extLst>
          </p:cNvPr>
          <p:cNvSpPr/>
          <p:nvPr/>
        </p:nvSpPr>
        <p:spPr>
          <a:xfrm>
            <a:off x="0" y="6418907"/>
            <a:ext cx="5513560" cy="4390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>
                <a:latin typeface="MuseoSans-900" panose="02000000000000000000" pitchFamily="2" charset="0"/>
              </a:rPr>
              <a:t>Directo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88ED1-B13A-C9F1-B133-3AC3F8C92C85}"/>
              </a:ext>
            </a:extLst>
          </p:cNvPr>
          <p:cNvSpPr/>
          <p:nvPr/>
        </p:nvSpPr>
        <p:spPr>
          <a:xfrm>
            <a:off x="8410669" y="6418907"/>
            <a:ext cx="3834677" cy="4390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>
                <a:latin typeface="MuseoSans-900" panose="02000000000000000000" pitchFamily="2" charset="0"/>
              </a:rPr>
              <a:t>Total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744CA0-BA9F-720A-B097-B77DE84A43A9}"/>
              </a:ext>
            </a:extLst>
          </p:cNvPr>
          <p:cNvSpPr/>
          <p:nvPr/>
        </p:nvSpPr>
        <p:spPr>
          <a:xfrm>
            <a:off x="5685576" y="5676523"/>
            <a:ext cx="117695" cy="108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55DDE27-B49E-1662-591B-DB7B760CDF89}"/>
              </a:ext>
            </a:extLst>
          </p:cNvPr>
          <p:cNvCxnSpPr>
            <a:cxnSpLocks/>
            <a:endCxn id="14" idx="2"/>
          </p:cNvCxnSpPr>
          <p:nvPr/>
        </p:nvCxnSpPr>
        <p:spPr>
          <a:xfrm rot="16200000" flipV="1">
            <a:off x="5567811" y="5848610"/>
            <a:ext cx="914541" cy="679010"/>
          </a:xfrm>
          <a:prstGeom prst="bentConnector4">
            <a:avLst>
              <a:gd name="adj1" fmla="val 22529"/>
              <a:gd name="adj2" fmla="val 121667"/>
            </a:avLst>
          </a:prstGeom>
          <a:ln w="19050">
            <a:solidFill>
              <a:srgbClr val="9A6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8C6F23B-75EB-B5EE-959A-4CAB417FA929}"/>
              </a:ext>
            </a:extLst>
          </p:cNvPr>
          <p:cNvCxnSpPr>
            <a:cxnSpLocks/>
            <a:endCxn id="27" idx="6"/>
          </p:cNvCxnSpPr>
          <p:nvPr/>
        </p:nvCxnSpPr>
        <p:spPr>
          <a:xfrm flipV="1">
            <a:off x="7559643" y="5730844"/>
            <a:ext cx="626648" cy="914542"/>
          </a:xfrm>
          <a:prstGeom prst="bentConnector3">
            <a:avLst>
              <a:gd name="adj1" fmla="val 131413"/>
            </a:avLst>
          </a:prstGeom>
          <a:ln w="19050">
            <a:solidFill>
              <a:srgbClr val="9A6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E6C9D70-8882-1FEC-B9A3-D6EC49407101}"/>
              </a:ext>
            </a:extLst>
          </p:cNvPr>
          <p:cNvSpPr/>
          <p:nvPr/>
        </p:nvSpPr>
        <p:spPr>
          <a:xfrm>
            <a:off x="8068596" y="5676523"/>
            <a:ext cx="117695" cy="1086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A40FE02A-5E65-0E2C-5513-55FF9A2D8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4958" y="6416786"/>
            <a:ext cx="457199" cy="457199"/>
          </a:xfrm>
          <a:prstGeom prst="rect">
            <a:avLst/>
          </a:prstGeom>
        </p:spPr>
      </p:pic>
      <p:pic>
        <p:nvPicPr>
          <p:cNvPr id="36" name="Graphic 35" descr="Chevron arrows with solid fill">
            <a:extLst>
              <a:ext uri="{FF2B5EF4-FFF2-40B4-BE49-F238E27FC236}">
                <a16:creationId xmlns:a16="http://schemas.microsoft.com/office/drawing/2014/main" id="{E032BE79-70A7-481C-38C1-CB9005EC1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4278" y="6069133"/>
            <a:ext cx="274320" cy="274320"/>
          </a:xfrm>
          <a:prstGeom prst="rect">
            <a:avLst/>
          </a:prstGeom>
        </p:spPr>
      </p:pic>
      <p:pic>
        <p:nvPicPr>
          <p:cNvPr id="37" name="Graphic 36" descr="Chevron arrows with solid fill">
            <a:extLst>
              <a:ext uri="{FF2B5EF4-FFF2-40B4-BE49-F238E27FC236}">
                <a16:creationId xmlns:a16="http://schemas.microsoft.com/office/drawing/2014/main" id="{EBEF02A5-DAC7-4BC5-0D75-AB9034911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131" y="6069133"/>
            <a:ext cx="274320" cy="274320"/>
          </a:xfrm>
          <a:prstGeom prst="rect">
            <a:avLst/>
          </a:prstGeom>
        </p:spPr>
      </p:pic>
      <p:pic>
        <p:nvPicPr>
          <p:cNvPr id="38" name="Graphic 37" descr="Chevron arrows with solid fill">
            <a:extLst>
              <a:ext uri="{FF2B5EF4-FFF2-40B4-BE49-F238E27FC236}">
                <a16:creationId xmlns:a16="http://schemas.microsoft.com/office/drawing/2014/main" id="{4016D34E-C09F-AD21-7165-11F47133E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6850" y="6069133"/>
            <a:ext cx="274320" cy="274320"/>
          </a:xfrm>
          <a:prstGeom prst="rect">
            <a:avLst/>
          </a:prstGeom>
        </p:spPr>
      </p:pic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9C5E6967-9C28-9CB9-0EFF-3C6D74B47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3496" y="6400800"/>
            <a:ext cx="457199" cy="4571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56B8AD2-7587-EBA8-A668-FFE3C2A65C26}"/>
              </a:ext>
            </a:extLst>
          </p:cNvPr>
          <p:cNvSpPr txBox="1"/>
          <p:nvPr/>
        </p:nvSpPr>
        <p:spPr>
          <a:xfrm>
            <a:off x="5751543" y="6468414"/>
            <a:ext cx="237133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1700" dirty="0">
                <a:solidFill>
                  <a:schemeClr val="bg1"/>
                </a:solidFill>
                <a:latin typeface="MuseoSans-900" panose="02000000000000000000" pitchFamily="2" charset="0"/>
              </a:rPr>
              <a:t>Efecto multiplicador</a:t>
            </a:r>
            <a:endParaRPr lang="es-DO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6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CE4B8E-2857-3B95-2EA0-2295F983BAE9}"/>
              </a:ext>
            </a:extLst>
          </p:cNvPr>
          <p:cNvSpPr/>
          <p:nvPr/>
        </p:nvSpPr>
        <p:spPr>
          <a:xfrm>
            <a:off x="903397" y="1895840"/>
            <a:ext cx="364555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0" cap="none" spc="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Sans-900" panose="02000000000000000000" pitchFamily="2" charset="0"/>
              </a:rPr>
              <a:t>03</a:t>
            </a:r>
            <a:endParaRPr lang="es-DO" sz="22000" cap="none" spc="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Sans-900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D4D63C-069A-1881-B132-F162044BCE50}"/>
              </a:ext>
            </a:extLst>
          </p:cNvPr>
          <p:cNvCxnSpPr/>
          <p:nvPr/>
        </p:nvCxnSpPr>
        <p:spPr>
          <a:xfrm flipH="1">
            <a:off x="7632088" y="4445000"/>
            <a:ext cx="45689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47731B-EA81-1ABA-A0CB-7272DFF444FF}"/>
              </a:ext>
            </a:extLst>
          </p:cNvPr>
          <p:cNvSpPr txBox="1"/>
          <p:nvPr/>
        </p:nvSpPr>
        <p:spPr>
          <a:xfrm>
            <a:off x="8320427" y="6511195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CNZFE,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Modelo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Impacto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realizado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por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80934-1A0E-25BC-62F9-B41B71F6FADF}"/>
              </a:ext>
            </a:extLst>
          </p:cNvPr>
          <p:cNvSpPr/>
          <p:nvPr/>
        </p:nvSpPr>
        <p:spPr>
          <a:xfrm>
            <a:off x="4493414" y="3323272"/>
            <a:ext cx="4066386" cy="824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F0000"/>
                </a:solidFill>
                <a:latin typeface="Museo 300" panose="02000000000000000000" pitchFamily="50" charset="0"/>
              </a:rPr>
              <a:t>MIRANDO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D0187-4CDE-E674-5335-A99EF8ECF554}"/>
              </a:ext>
            </a:extLst>
          </p:cNvPr>
          <p:cNvSpPr/>
          <p:nvPr/>
        </p:nvSpPr>
        <p:spPr>
          <a:xfrm>
            <a:off x="4493414" y="4147513"/>
            <a:ext cx="3370903" cy="824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Museo 300" panose="02000000000000000000" pitchFamily="50" charset="0"/>
              </a:rPr>
              <a:t>A </a:t>
            </a:r>
            <a:r>
              <a:rPr lang="en-US" sz="32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futuro</a:t>
            </a:r>
            <a:endParaRPr lang="en-US" sz="3200" b="1" dirty="0">
              <a:solidFill>
                <a:srgbClr val="FF0000"/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4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EF0E5-D1DB-9A50-4FCD-A54BA349E18F}"/>
              </a:ext>
            </a:extLst>
          </p:cNvPr>
          <p:cNvSpPr txBox="1"/>
          <p:nvPr/>
        </p:nvSpPr>
        <p:spPr>
          <a:xfrm>
            <a:off x="332255" y="270763"/>
            <a:ext cx="1195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rgbClr val="575454"/>
                </a:solidFill>
                <a:latin typeface="Museo Sans 900"/>
              </a:rPr>
              <a:t>¿DÓNDE ESTAMOS</a:t>
            </a:r>
            <a:r>
              <a:rPr lang="en-US" sz="4400" b="1" dirty="0">
                <a:solidFill>
                  <a:srgbClr val="575454"/>
                </a:solidFill>
                <a:latin typeface="Museo Sans 900"/>
              </a:rPr>
              <a:t>?</a:t>
            </a:r>
            <a:endParaRPr lang="es-DO" sz="3600" b="1" i="1" dirty="0">
              <a:solidFill>
                <a:srgbClr val="575454"/>
              </a:solidFill>
              <a:latin typeface="Museo Sans 9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E52031-ED14-BAD5-96D6-FD7317DD51E5}"/>
              </a:ext>
            </a:extLst>
          </p:cNvPr>
          <p:cNvSpPr/>
          <p:nvPr/>
        </p:nvSpPr>
        <p:spPr>
          <a:xfrm>
            <a:off x="358708" y="937384"/>
            <a:ext cx="3370903" cy="424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useo 300" panose="02000000000000000000" pitchFamily="50" charset="0"/>
              </a:rPr>
              <a:t>A </a:t>
            </a:r>
            <a:r>
              <a:rPr lang="en-US" sz="2400" b="1" dirty="0" err="1">
                <a:solidFill>
                  <a:srgbClr val="FF0000"/>
                </a:solidFill>
                <a:latin typeface="Museo 300" panose="02000000000000000000" pitchFamily="50" charset="0"/>
              </a:rPr>
              <a:t>junio</a:t>
            </a:r>
            <a:r>
              <a:rPr lang="en-US" sz="2400" b="1" dirty="0">
                <a:solidFill>
                  <a:srgbClr val="FF0000"/>
                </a:solidFill>
                <a:latin typeface="Museo 300" panose="02000000000000000000" pitchFamily="50" charset="0"/>
              </a:rPr>
              <a:t> 2022</a:t>
            </a:r>
          </a:p>
        </p:txBody>
      </p:sp>
      <p:cxnSp>
        <p:nvCxnSpPr>
          <p:cNvPr id="67" name="Google Shape;3704;p40">
            <a:extLst>
              <a:ext uri="{FF2B5EF4-FFF2-40B4-BE49-F238E27FC236}">
                <a16:creationId xmlns:a16="http://schemas.microsoft.com/office/drawing/2014/main" id="{75DC9ABD-A8EF-4761-605F-C5E0171DC860}"/>
              </a:ext>
            </a:extLst>
          </p:cNvPr>
          <p:cNvCxnSpPr>
            <a:stCxn id="69" idx="1"/>
          </p:cNvCxnSpPr>
          <p:nvPr/>
        </p:nvCxnSpPr>
        <p:spPr>
          <a:xfrm rot="16200000" flipH="1">
            <a:off x="1538500" y="3718011"/>
            <a:ext cx="2074800" cy="1512400"/>
          </a:xfrm>
          <a:prstGeom prst="bentConnector3">
            <a:avLst>
              <a:gd name="adj1" fmla="val 99222"/>
            </a:avLst>
          </a:prstGeom>
          <a:noFill/>
          <a:ln w="19050" cap="flat" cmpd="sng">
            <a:solidFill>
              <a:srgbClr val="F2505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8" name="Google Shape;3706;p40">
            <a:extLst>
              <a:ext uri="{FF2B5EF4-FFF2-40B4-BE49-F238E27FC236}">
                <a16:creationId xmlns:a16="http://schemas.microsoft.com/office/drawing/2014/main" id="{27F92FCA-3688-5DF7-65BE-D0CCF8D0D231}"/>
              </a:ext>
            </a:extLst>
          </p:cNvPr>
          <p:cNvGrpSpPr/>
          <p:nvPr/>
        </p:nvGrpSpPr>
        <p:grpSpPr>
          <a:xfrm>
            <a:off x="750085" y="1734611"/>
            <a:ext cx="10766856" cy="1702200"/>
            <a:chOff x="562563" y="1272925"/>
            <a:chExt cx="8075142" cy="1276650"/>
          </a:xfrm>
        </p:grpSpPr>
        <p:sp>
          <p:nvSpPr>
            <p:cNvPr id="69" name="Google Shape;3705;p40">
              <a:extLst>
                <a:ext uri="{FF2B5EF4-FFF2-40B4-BE49-F238E27FC236}">
                  <a16:creationId xmlns:a16="http://schemas.microsoft.com/office/drawing/2014/main" id="{FA7A58D0-0C9A-CD81-29C9-6F69E76D4254}"/>
                </a:ext>
              </a:extLst>
            </p:cNvPr>
            <p:cNvSpPr/>
            <p:nvPr/>
          </p:nvSpPr>
          <p:spPr>
            <a:xfrm>
              <a:off x="5625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0" name="Google Shape;3707;p40">
              <a:extLst>
                <a:ext uri="{FF2B5EF4-FFF2-40B4-BE49-F238E27FC236}">
                  <a16:creationId xmlns:a16="http://schemas.microsoft.com/office/drawing/2014/main" id="{90B5C4BA-DF79-AC43-A84E-2D18D184107E}"/>
                </a:ext>
              </a:extLst>
            </p:cNvPr>
            <p:cNvSpPr/>
            <p:nvPr/>
          </p:nvSpPr>
          <p:spPr>
            <a:xfrm>
              <a:off x="5625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1" name="Google Shape;3708;p40">
              <a:extLst>
                <a:ext uri="{FF2B5EF4-FFF2-40B4-BE49-F238E27FC236}">
                  <a16:creationId xmlns:a16="http://schemas.microsoft.com/office/drawing/2014/main" id="{305260FF-B40F-6F8D-2DAB-D79DFFE4EA00}"/>
                </a:ext>
              </a:extLst>
            </p:cNvPr>
            <p:cNvSpPr/>
            <p:nvPr/>
          </p:nvSpPr>
          <p:spPr>
            <a:xfrm>
              <a:off x="27007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2" name="Google Shape;3709;p40">
              <a:extLst>
                <a:ext uri="{FF2B5EF4-FFF2-40B4-BE49-F238E27FC236}">
                  <a16:creationId xmlns:a16="http://schemas.microsoft.com/office/drawing/2014/main" id="{27864095-F3A3-E145-0C86-54B17E3FEEC9}"/>
                </a:ext>
              </a:extLst>
            </p:cNvPr>
            <p:cNvSpPr/>
            <p:nvPr/>
          </p:nvSpPr>
          <p:spPr>
            <a:xfrm>
              <a:off x="27007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3" name="Google Shape;3710;p40">
              <a:extLst>
                <a:ext uri="{FF2B5EF4-FFF2-40B4-BE49-F238E27FC236}">
                  <a16:creationId xmlns:a16="http://schemas.microsoft.com/office/drawing/2014/main" id="{A0765E21-FA41-7B0E-5505-9E0A2A934099}"/>
                </a:ext>
              </a:extLst>
            </p:cNvPr>
            <p:cNvSpPr/>
            <p:nvPr/>
          </p:nvSpPr>
          <p:spPr>
            <a:xfrm>
              <a:off x="48388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4" name="Google Shape;3711;p40">
              <a:extLst>
                <a:ext uri="{FF2B5EF4-FFF2-40B4-BE49-F238E27FC236}">
                  <a16:creationId xmlns:a16="http://schemas.microsoft.com/office/drawing/2014/main" id="{FE3F0715-02B1-C9E8-EF17-A6012177B15B}"/>
                </a:ext>
              </a:extLst>
            </p:cNvPr>
            <p:cNvSpPr/>
            <p:nvPr/>
          </p:nvSpPr>
          <p:spPr>
            <a:xfrm>
              <a:off x="48388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5" name="Google Shape;3712;p40">
              <a:extLst>
                <a:ext uri="{FF2B5EF4-FFF2-40B4-BE49-F238E27FC236}">
                  <a16:creationId xmlns:a16="http://schemas.microsoft.com/office/drawing/2014/main" id="{A06383A9-823C-DEE1-A780-202C2BDCEA98}"/>
                </a:ext>
              </a:extLst>
            </p:cNvPr>
            <p:cNvSpPr/>
            <p:nvPr/>
          </p:nvSpPr>
          <p:spPr>
            <a:xfrm>
              <a:off x="69770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6" name="Google Shape;3713;p40">
              <a:extLst>
                <a:ext uri="{FF2B5EF4-FFF2-40B4-BE49-F238E27FC236}">
                  <a16:creationId xmlns:a16="http://schemas.microsoft.com/office/drawing/2014/main" id="{B8578FEC-D7A1-B82B-6BA6-B2A5D53C5843}"/>
                </a:ext>
              </a:extLst>
            </p:cNvPr>
            <p:cNvSpPr/>
            <p:nvPr/>
          </p:nvSpPr>
          <p:spPr>
            <a:xfrm>
              <a:off x="69770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7" name="Google Shape;3714;p40">
              <a:extLst>
                <a:ext uri="{FF2B5EF4-FFF2-40B4-BE49-F238E27FC236}">
                  <a16:creationId xmlns:a16="http://schemas.microsoft.com/office/drawing/2014/main" id="{1F1EBFF2-709A-E951-4A2C-3A0FABAAF6A3}"/>
                </a:ext>
              </a:extLst>
            </p:cNvPr>
            <p:cNvSpPr txBox="1"/>
            <p:nvPr/>
          </p:nvSpPr>
          <p:spPr>
            <a:xfrm>
              <a:off x="562625" y="1272925"/>
              <a:ext cx="1604400" cy="429600"/>
            </a:xfrm>
            <a:prstGeom prst="rect">
              <a:avLst/>
            </a:prstGeom>
            <a:solidFill>
              <a:srgbClr val="F25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Sans-900" panose="02000000000000000000" pitchFamily="2" charset="0"/>
                  <a:ea typeface="Fira Sans Medium"/>
                  <a:cs typeface="Fira Sans Medium"/>
                  <a:sym typeface="Fira Sans Medium"/>
                </a:rPr>
                <a:t>Parques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Sans-900" panose="02000000000000000000" pitchFamily="2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8" name="Google Shape;3715;p40">
              <a:extLst>
                <a:ext uri="{FF2B5EF4-FFF2-40B4-BE49-F238E27FC236}">
                  <a16:creationId xmlns:a16="http://schemas.microsoft.com/office/drawing/2014/main" id="{FE80A447-6AEE-9DF0-24D3-B7268D63428D}"/>
                </a:ext>
              </a:extLst>
            </p:cNvPr>
            <p:cNvSpPr txBox="1"/>
            <p:nvPr/>
          </p:nvSpPr>
          <p:spPr>
            <a:xfrm>
              <a:off x="562572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83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3716;p40">
              <a:extLst>
                <a:ext uri="{FF2B5EF4-FFF2-40B4-BE49-F238E27FC236}">
                  <a16:creationId xmlns:a16="http://schemas.microsoft.com/office/drawing/2014/main" id="{2389DE49-5BE0-1A64-720B-639B48F919FA}"/>
                </a:ext>
              </a:extLst>
            </p:cNvPr>
            <p:cNvSpPr txBox="1"/>
            <p:nvPr/>
          </p:nvSpPr>
          <p:spPr>
            <a:xfrm>
              <a:off x="2700722" y="1272925"/>
              <a:ext cx="1604400" cy="429600"/>
            </a:xfrm>
            <a:prstGeom prst="rect">
              <a:avLst/>
            </a:prstGeom>
            <a:solidFill>
              <a:srgbClr val="FA8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Empresas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  <p:sp>
          <p:nvSpPr>
            <p:cNvPr id="80" name="Google Shape;3717;p40">
              <a:extLst>
                <a:ext uri="{FF2B5EF4-FFF2-40B4-BE49-F238E27FC236}">
                  <a16:creationId xmlns:a16="http://schemas.microsoft.com/office/drawing/2014/main" id="{97D1B4D2-D2FB-42D4-07A8-9FD1F1A1B63F}"/>
                </a:ext>
              </a:extLst>
            </p:cNvPr>
            <p:cNvSpPr txBox="1"/>
            <p:nvPr/>
          </p:nvSpPr>
          <p:spPr>
            <a:xfrm>
              <a:off x="2700722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765</a:t>
              </a:r>
              <a:endPara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3718;p40">
              <a:extLst>
                <a:ext uri="{FF2B5EF4-FFF2-40B4-BE49-F238E27FC236}">
                  <a16:creationId xmlns:a16="http://schemas.microsoft.com/office/drawing/2014/main" id="{AE03FD95-2232-92E4-98C4-8D246FE52E4A}"/>
                </a:ext>
              </a:extLst>
            </p:cNvPr>
            <p:cNvSpPr txBox="1"/>
            <p:nvPr/>
          </p:nvSpPr>
          <p:spPr>
            <a:xfrm>
              <a:off x="4838823" y="1272925"/>
              <a:ext cx="1604400" cy="429600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Empleo directo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  <p:sp>
          <p:nvSpPr>
            <p:cNvPr id="82" name="Google Shape;3719;p40">
              <a:extLst>
                <a:ext uri="{FF2B5EF4-FFF2-40B4-BE49-F238E27FC236}">
                  <a16:creationId xmlns:a16="http://schemas.microsoft.com/office/drawing/2014/main" id="{3B701161-1D85-4195-DB66-CF914AE32C3D}"/>
                </a:ext>
              </a:extLst>
            </p:cNvPr>
            <p:cNvSpPr txBox="1"/>
            <p:nvPr/>
          </p:nvSpPr>
          <p:spPr>
            <a:xfrm>
              <a:off x="4838873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190,472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3720;p40">
              <a:extLst>
                <a:ext uri="{FF2B5EF4-FFF2-40B4-BE49-F238E27FC236}">
                  <a16:creationId xmlns:a16="http://schemas.microsoft.com/office/drawing/2014/main" id="{3E77B84E-2F15-D1F8-E8F4-158481313AFD}"/>
                </a:ext>
              </a:extLst>
            </p:cNvPr>
            <p:cNvSpPr txBox="1"/>
            <p:nvPr/>
          </p:nvSpPr>
          <p:spPr>
            <a:xfrm>
              <a:off x="6928305" y="1825425"/>
              <a:ext cx="1709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US$ 3,924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3721;p40">
              <a:extLst>
                <a:ext uri="{FF2B5EF4-FFF2-40B4-BE49-F238E27FC236}">
                  <a16:creationId xmlns:a16="http://schemas.microsoft.com/office/drawing/2014/main" id="{E7D02B65-AAF7-BBA0-74C7-380246012FA2}"/>
                </a:ext>
              </a:extLst>
            </p:cNvPr>
            <p:cNvSpPr txBox="1"/>
            <p:nvPr/>
          </p:nvSpPr>
          <p:spPr>
            <a:xfrm>
              <a:off x="6977025" y="1272925"/>
              <a:ext cx="1604400" cy="42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Exportaciones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</p:grpSp>
      <p:cxnSp>
        <p:nvCxnSpPr>
          <p:cNvPr id="85" name="Google Shape;3722;p40">
            <a:extLst>
              <a:ext uri="{FF2B5EF4-FFF2-40B4-BE49-F238E27FC236}">
                <a16:creationId xmlns:a16="http://schemas.microsoft.com/office/drawing/2014/main" id="{0FBD0E5F-CDE2-FC6D-D4AD-40D54DBE7748}"/>
              </a:ext>
            </a:extLst>
          </p:cNvPr>
          <p:cNvCxnSpPr/>
          <p:nvPr/>
        </p:nvCxnSpPr>
        <p:spPr>
          <a:xfrm flipH="1">
            <a:off x="8071000" y="3436811"/>
            <a:ext cx="2279200" cy="1654400"/>
          </a:xfrm>
          <a:prstGeom prst="bentConnector3">
            <a:avLst>
              <a:gd name="adj1" fmla="val 64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6" name="Google Shape;3723;p40">
            <a:extLst>
              <a:ext uri="{FF2B5EF4-FFF2-40B4-BE49-F238E27FC236}">
                <a16:creationId xmlns:a16="http://schemas.microsoft.com/office/drawing/2014/main" id="{BDFD8350-970E-951D-FD72-D2AF5A7D60E3}"/>
              </a:ext>
            </a:extLst>
          </p:cNvPr>
          <p:cNvCxnSpPr>
            <a:stCxn id="71" idx="1"/>
          </p:cNvCxnSpPr>
          <p:nvPr/>
        </p:nvCxnSpPr>
        <p:spPr>
          <a:xfrm rot="16200000" flipH="1">
            <a:off x="4185167" y="3922211"/>
            <a:ext cx="1524800" cy="55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A883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7" name="Google Shape;3724;p40">
            <a:extLst>
              <a:ext uri="{FF2B5EF4-FFF2-40B4-BE49-F238E27FC236}">
                <a16:creationId xmlns:a16="http://schemas.microsoft.com/office/drawing/2014/main" id="{C4DAC689-1AE0-AEC9-92B9-297CCC81845E}"/>
              </a:ext>
            </a:extLst>
          </p:cNvPr>
          <p:cNvCxnSpPr>
            <a:stCxn id="73" idx="1"/>
          </p:cNvCxnSpPr>
          <p:nvPr/>
        </p:nvCxnSpPr>
        <p:spPr>
          <a:xfrm rot="5400000">
            <a:off x="6200833" y="3544211"/>
            <a:ext cx="1428000" cy="1213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8" name="Google Shape;3725;p40">
            <a:extLst>
              <a:ext uri="{FF2B5EF4-FFF2-40B4-BE49-F238E27FC236}">
                <a16:creationId xmlns:a16="http://schemas.microsoft.com/office/drawing/2014/main" id="{E472ED8A-954B-FB50-4A1D-C43D7F5D854A}"/>
              </a:ext>
            </a:extLst>
          </p:cNvPr>
          <p:cNvSpPr/>
          <p:nvPr/>
        </p:nvSpPr>
        <p:spPr>
          <a:xfrm>
            <a:off x="3623121" y="4721201"/>
            <a:ext cx="277089" cy="1299225"/>
          </a:xfrm>
          <a:custGeom>
            <a:avLst/>
            <a:gdLst/>
            <a:ahLst/>
            <a:cxnLst/>
            <a:rect l="l" t="t" r="r" b="b"/>
            <a:pathLst>
              <a:path w="3260" h="15285" extrusionOk="0">
                <a:moveTo>
                  <a:pt x="466" y="0"/>
                </a:moveTo>
                <a:lnTo>
                  <a:pt x="1" y="15284"/>
                </a:lnTo>
                <a:lnTo>
                  <a:pt x="3259" y="15284"/>
                </a:lnTo>
                <a:lnTo>
                  <a:pt x="2871" y="0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3726;p40">
            <a:extLst>
              <a:ext uri="{FF2B5EF4-FFF2-40B4-BE49-F238E27FC236}">
                <a16:creationId xmlns:a16="http://schemas.microsoft.com/office/drawing/2014/main" id="{CDE2A3D4-43FD-57B8-5C6C-8C9E85D7D3FA}"/>
              </a:ext>
            </a:extLst>
          </p:cNvPr>
          <p:cNvSpPr/>
          <p:nvPr/>
        </p:nvSpPr>
        <p:spPr>
          <a:xfrm>
            <a:off x="3181294" y="4721201"/>
            <a:ext cx="277089" cy="1299225"/>
          </a:xfrm>
          <a:custGeom>
            <a:avLst/>
            <a:gdLst/>
            <a:ahLst/>
            <a:cxnLst/>
            <a:rect l="l" t="t" r="r" b="b"/>
            <a:pathLst>
              <a:path w="3260" h="15285" extrusionOk="0">
                <a:moveTo>
                  <a:pt x="466" y="0"/>
                </a:moveTo>
                <a:lnTo>
                  <a:pt x="1" y="15284"/>
                </a:lnTo>
                <a:lnTo>
                  <a:pt x="3259" y="15284"/>
                </a:lnTo>
                <a:lnTo>
                  <a:pt x="2871" y="0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3727;p40">
            <a:extLst>
              <a:ext uri="{FF2B5EF4-FFF2-40B4-BE49-F238E27FC236}">
                <a16:creationId xmlns:a16="http://schemas.microsoft.com/office/drawing/2014/main" id="{70A3BE68-1879-A0D3-5CCE-5EFADE45866E}"/>
              </a:ext>
            </a:extLst>
          </p:cNvPr>
          <p:cNvSpPr/>
          <p:nvPr/>
        </p:nvSpPr>
        <p:spPr>
          <a:xfrm>
            <a:off x="4879434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29" y="0"/>
                </a:moveTo>
                <a:lnTo>
                  <a:pt x="0" y="2793"/>
                </a:lnTo>
                <a:lnTo>
                  <a:pt x="0" y="15517"/>
                </a:lnTo>
                <a:lnTo>
                  <a:pt x="6129" y="15517"/>
                </a:lnTo>
                <a:lnTo>
                  <a:pt x="6129" y="0"/>
                </a:ln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3728;p40">
            <a:extLst>
              <a:ext uri="{FF2B5EF4-FFF2-40B4-BE49-F238E27FC236}">
                <a16:creationId xmlns:a16="http://schemas.microsoft.com/office/drawing/2014/main" id="{C7D0C7AE-5584-FB91-EB53-A8AC3040D916}"/>
              </a:ext>
            </a:extLst>
          </p:cNvPr>
          <p:cNvSpPr/>
          <p:nvPr/>
        </p:nvSpPr>
        <p:spPr>
          <a:xfrm>
            <a:off x="5373959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3729;p40">
            <a:extLst>
              <a:ext uri="{FF2B5EF4-FFF2-40B4-BE49-F238E27FC236}">
                <a16:creationId xmlns:a16="http://schemas.microsoft.com/office/drawing/2014/main" id="{06EDE025-C483-0D48-569F-440DDFF1EE77}"/>
              </a:ext>
            </a:extLst>
          </p:cNvPr>
          <p:cNvSpPr/>
          <p:nvPr/>
        </p:nvSpPr>
        <p:spPr>
          <a:xfrm>
            <a:off x="6043303" y="4721201"/>
            <a:ext cx="514400" cy="1318945"/>
          </a:xfrm>
          <a:custGeom>
            <a:avLst/>
            <a:gdLst/>
            <a:ahLst/>
            <a:cxnLst/>
            <a:rect l="l" t="t" r="r" b="b"/>
            <a:pathLst>
              <a:path w="6052" h="15517" extrusionOk="0">
                <a:moveTo>
                  <a:pt x="6052" y="0"/>
                </a:moveTo>
                <a:lnTo>
                  <a:pt x="0" y="2793"/>
                </a:lnTo>
                <a:lnTo>
                  <a:pt x="0" y="15517"/>
                </a:lnTo>
                <a:lnTo>
                  <a:pt x="6052" y="15517"/>
                </a:lnTo>
                <a:lnTo>
                  <a:pt x="6052" y="0"/>
                </a:lnTo>
                <a:close/>
              </a:path>
            </a:pathLst>
          </a:custGeom>
          <a:solidFill>
            <a:srgbClr val="8D8D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3730;p40">
            <a:extLst>
              <a:ext uri="{FF2B5EF4-FFF2-40B4-BE49-F238E27FC236}">
                <a16:creationId xmlns:a16="http://schemas.microsoft.com/office/drawing/2014/main" id="{4A6F88DA-280F-6440-E80B-4BD043188CF9}"/>
              </a:ext>
            </a:extLst>
          </p:cNvPr>
          <p:cNvSpPr/>
          <p:nvPr/>
        </p:nvSpPr>
        <p:spPr>
          <a:xfrm>
            <a:off x="6531284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8D8D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3731;p40">
            <a:extLst>
              <a:ext uri="{FF2B5EF4-FFF2-40B4-BE49-F238E27FC236}">
                <a16:creationId xmlns:a16="http://schemas.microsoft.com/office/drawing/2014/main" id="{92DED268-6674-E44D-00C9-07F0722D8806}"/>
              </a:ext>
            </a:extLst>
          </p:cNvPr>
          <p:cNvSpPr/>
          <p:nvPr/>
        </p:nvSpPr>
        <p:spPr>
          <a:xfrm>
            <a:off x="7316065" y="4960953"/>
            <a:ext cx="426321" cy="1079208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29" y="0"/>
                </a:moveTo>
                <a:lnTo>
                  <a:pt x="0" y="2793"/>
                </a:lnTo>
                <a:lnTo>
                  <a:pt x="0" y="15517"/>
                </a:lnTo>
                <a:lnTo>
                  <a:pt x="6129" y="15517"/>
                </a:lnTo>
                <a:lnTo>
                  <a:pt x="61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3732;p40">
            <a:extLst>
              <a:ext uri="{FF2B5EF4-FFF2-40B4-BE49-F238E27FC236}">
                <a16:creationId xmlns:a16="http://schemas.microsoft.com/office/drawing/2014/main" id="{E3F1A6D4-FA6D-0B57-87EA-FE355E1A34B9}"/>
              </a:ext>
            </a:extLst>
          </p:cNvPr>
          <p:cNvSpPr/>
          <p:nvPr/>
        </p:nvSpPr>
        <p:spPr>
          <a:xfrm>
            <a:off x="7720705" y="4960953"/>
            <a:ext cx="426321" cy="1079208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3733;p40">
            <a:extLst>
              <a:ext uri="{FF2B5EF4-FFF2-40B4-BE49-F238E27FC236}">
                <a16:creationId xmlns:a16="http://schemas.microsoft.com/office/drawing/2014/main" id="{C2A470EC-7853-D393-1CE9-D66EE59B01AA}"/>
              </a:ext>
            </a:extLst>
          </p:cNvPr>
          <p:cNvSpPr/>
          <p:nvPr/>
        </p:nvSpPr>
        <p:spPr>
          <a:xfrm>
            <a:off x="4698021" y="5163028"/>
            <a:ext cx="3620348" cy="883745"/>
          </a:xfrm>
          <a:custGeom>
            <a:avLst/>
            <a:gdLst/>
            <a:ahLst/>
            <a:cxnLst/>
            <a:rect l="l" t="t" r="r" b="b"/>
            <a:pathLst>
              <a:path w="42594" h="10397" extrusionOk="0">
                <a:moveTo>
                  <a:pt x="1" y="0"/>
                </a:moveTo>
                <a:lnTo>
                  <a:pt x="1" y="10396"/>
                </a:lnTo>
                <a:lnTo>
                  <a:pt x="42593" y="10396"/>
                </a:lnTo>
                <a:lnTo>
                  <a:pt x="42593" y="0"/>
                </a:ln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3734;p40">
            <a:extLst>
              <a:ext uri="{FF2B5EF4-FFF2-40B4-BE49-F238E27FC236}">
                <a16:creationId xmlns:a16="http://schemas.microsoft.com/office/drawing/2014/main" id="{F5D34D40-D093-B235-3580-489A44CCD5EA}"/>
              </a:ext>
            </a:extLst>
          </p:cNvPr>
          <p:cNvSpPr/>
          <p:nvPr/>
        </p:nvSpPr>
        <p:spPr>
          <a:xfrm>
            <a:off x="2862899" y="5723511"/>
            <a:ext cx="6466296" cy="323268"/>
          </a:xfrm>
          <a:custGeom>
            <a:avLst/>
            <a:gdLst/>
            <a:ahLst/>
            <a:cxnLst/>
            <a:rect l="l" t="t" r="r" b="b"/>
            <a:pathLst>
              <a:path w="61912" h="3803" extrusionOk="0">
                <a:moveTo>
                  <a:pt x="1" y="1"/>
                </a:moveTo>
                <a:lnTo>
                  <a:pt x="1" y="3802"/>
                </a:lnTo>
                <a:lnTo>
                  <a:pt x="61911" y="3802"/>
                </a:lnTo>
                <a:lnTo>
                  <a:pt x="61911" y="1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3735;p40">
            <a:extLst>
              <a:ext uri="{FF2B5EF4-FFF2-40B4-BE49-F238E27FC236}">
                <a16:creationId xmlns:a16="http://schemas.microsoft.com/office/drawing/2014/main" id="{9785BEB6-3CE7-AF9C-3136-BC2D0AF8B89C}"/>
              </a:ext>
            </a:extLst>
          </p:cNvPr>
          <p:cNvSpPr/>
          <p:nvPr/>
        </p:nvSpPr>
        <p:spPr>
          <a:xfrm>
            <a:off x="4961773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3736;p40">
            <a:extLst>
              <a:ext uri="{FF2B5EF4-FFF2-40B4-BE49-F238E27FC236}">
                <a16:creationId xmlns:a16="http://schemas.microsoft.com/office/drawing/2014/main" id="{7F0E41E6-1FE2-F8B7-7F92-A1BBA14406CD}"/>
              </a:ext>
            </a:extLst>
          </p:cNvPr>
          <p:cNvSpPr/>
          <p:nvPr/>
        </p:nvSpPr>
        <p:spPr>
          <a:xfrm>
            <a:off x="5317920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3737;p40">
            <a:extLst>
              <a:ext uri="{FF2B5EF4-FFF2-40B4-BE49-F238E27FC236}">
                <a16:creationId xmlns:a16="http://schemas.microsoft.com/office/drawing/2014/main" id="{58EFF042-2835-58A9-FD50-4604FBC1F13F}"/>
              </a:ext>
            </a:extLst>
          </p:cNvPr>
          <p:cNvSpPr/>
          <p:nvPr/>
        </p:nvSpPr>
        <p:spPr>
          <a:xfrm>
            <a:off x="5667437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0" y="0"/>
                </a:moveTo>
                <a:lnTo>
                  <a:pt x="0" y="2715"/>
                </a:lnTo>
                <a:lnTo>
                  <a:pt x="2793" y="2715"/>
                </a:lnTo>
                <a:lnTo>
                  <a:pt x="27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3738;p40">
            <a:extLst>
              <a:ext uri="{FF2B5EF4-FFF2-40B4-BE49-F238E27FC236}">
                <a16:creationId xmlns:a16="http://schemas.microsoft.com/office/drawing/2014/main" id="{0795A635-1E2A-3FE7-A5A5-18FD94FD9E21}"/>
              </a:ext>
            </a:extLst>
          </p:cNvPr>
          <p:cNvSpPr/>
          <p:nvPr/>
        </p:nvSpPr>
        <p:spPr>
          <a:xfrm>
            <a:off x="6023499" y="5374081"/>
            <a:ext cx="230936" cy="230860"/>
          </a:xfrm>
          <a:custGeom>
            <a:avLst/>
            <a:gdLst/>
            <a:ahLst/>
            <a:cxnLst/>
            <a:rect l="l" t="t" r="r" b="b"/>
            <a:pathLst>
              <a:path w="2717" h="2716" extrusionOk="0">
                <a:moveTo>
                  <a:pt x="1" y="0"/>
                </a:moveTo>
                <a:lnTo>
                  <a:pt x="1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3739;p40">
            <a:extLst>
              <a:ext uri="{FF2B5EF4-FFF2-40B4-BE49-F238E27FC236}">
                <a16:creationId xmlns:a16="http://schemas.microsoft.com/office/drawing/2014/main" id="{404BAE31-7E15-D337-6C2B-FF41DC8281CC}"/>
              </a:ext>
            </a:extLst>
          </p:cNvPr>
          <p:cNvSpPr/>
          <p:nvPr/>
        </p:nvSpPr>
        <p:spPr>
          <a:xfrm>
            <a:off x="6373017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3740;p40">
            <a:extLst>
              <a:ext uri="{FF2B5EF4-FFF2-40B4-BE49-F238E27FC236}">
                <a16:creationId xmlns:a16="http://schemas.microsoft.com/office/drawing/2014/main" id="{42230E17-86A2-9E13-D821-DDFF7B4DA29B}"/>
              </a:ext>
            </a:extLst>
          </p:cNvPr>
          <p:cNvSpPr/>
          <p:nvPr/>
        </p:nvSpPr>
        <p:spPr>
          <a:xfrm>
            <a:off x="6729163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5" y="2715"/>
                </a:lnTo>
                <a:lnTo>
                  <a:pt x="2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3741;p40">
            <a:extLst>
              <a:ext uri="{FF2B5EF4-FFF2-40B4-BE49-F238E27FC236}">
                <a16:creationId xmlns:a16="http://schemas.microsoft.com/office/drawing/2014/main" id="{54DC6791-7ADD-CB5E-ADFB-B0998772458F}"/>
              </a:ext>
            </a:extLst>
          </p:cNvPr>
          <p:cNvSpPr/>
          <p:nvPr/>
        </p:nvSpPr>
        <p:spPr>
          <a:xfrm>
            <a:off x="7078596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3742;p40">
            <a:extLst>
              <a:ext uri="{FF2B5EF4-FFF2-40B4-BE49-F238E27FC236}">
                <a16:creationId xmlns:a16="http://schemas.microsoft.com/office/drawing/2014/main" id="{2132429D-573F-0AF9-1B79-1B26C2E7D08D}"/>
              </a:ext>
            </a:extLst>
          </p:cNvPr>
          <p:cNvSpPr/>
          <p:nvPr/>
        </p:nvSpPr>
        <p:spPr>
          <a:xfrm>
            <a:off x="7434741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3743;p40">
            <a:extLst>
              <a:ext uri="{FF2B5EF4-FFF2-40B4-BE49-F238E27FC236}">
                <a16:creationId xmlns:a16="http://schemas.microsoft.com/office/drawing/2014/main" id="{3BB291BB-C0FF-E3E5-3E4A-D15D08797D9F}"/>
              </a:ext>
            </a:extLst>
          </p:cNvPr>
          <p:cNvSpPr/>
          <p:nvPr/>
        </p:nvSpPr>
        <p:spPr>
          <a:xfrm>
            <a:off x="7784260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0" y="0"/>
                </a:moveTo>
                <a:lnTo>
                  <a:pt x="0" y="2715"/>
                </a:lnTo>
                <a:lnTo>
                  <a:pt x="2793" y="2715"/>
                </a:lnTo>
                <a:lnTo>
                  <a:pt x="27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3744;p40">
            <a:extLst>
              <a:ext uri="{FF2B5EF4-FFF2-40B4-BE49-F238E27FC236}">
                <a16:creationId xmlns:a16="http://schemas.microsoft.com/office/drawing/2014/main" id="{DD3C1BD2-0C93-86A6-D3B3-4CA1711DD3B8}"/>
              </a:ext>
            </a:extLst>
          </p:cNvPr>
          <p:cNvGrpSpPr/>
          <p:nvPr/>
        </p:nvGrpSpPr>
        <p:grpSpPr>
          <a:xfrm>
            <a:off x="3197799" y="4006977"/>
            <a:ext cx="1127764" cy="573832"/>
            <a:chOff x="2398349" y="3202225"/>
            <a:chExt cx="845823" cy="430374"/>
          </a:xfrm>
        </p:grpSpPr>
        <p:sp>
          <p:nvSpPr>
            <p:cNvPr id="108" name="Google Shape;3745;p40">
              <a:extLst>
                <a:ext uri="{FF2B5EF4-FFF2-40B4-BE49-F238E27FC236}">
                  <a16:creationId xmlns:a16="http://schemas.microsoft.com/office/drawing/2014/main" id="{25DD7550-457A-5C90-4EAE-212B42685E81}"/>
                </a:ext>
              </a:extLst>
            </p:cNvPr>
            <p:cNvSpPr/>
            <p:nvPr/>
          </p:nvSpPr>
          <p:spPr>
            <a:xfrm>
              <a:off x="2888009" y="3419865"/>
              <a:ext cx="163257" cy="163264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009" y="0"/>
                  </a:moveTo>
                  <a:lnTo>
                    <a:pt x="776" y="78"/>
                  </a:lnTo>
                  <a:lnTo>
                    <a:pt x="621" y="155"/>
                  </a:lnTo>
                  <a:lnTo>
                    <a:pt x="389" y="311"/>
                  </a:lnTo>
                  <a:lnTo>
                    <a:pt x="233" y="543"/>
                  </a:lnTo>
                  <a:lnTo>
                    <a:pt x="78" y="776"/>
                  </a:lnTo>
                  <a:lnTo>
                    <a:pt x="78" y="1009"/>
                  </a:lnTo>
                  <a:lnTo>
                    <a:pt x="1" y="1242"/>
                  </a:lnTo>
                  <a:lnTo>
                    <a:pt x="78" y="1474"/>
                  </a:lnTo>
                  <a:lnTo>
                    <a:pt x="78" y="1785"/>
                  </a:lnTo>
                  <a:lnTo>
                    <a:pt x="233" y="1940"/>
                  </a:lnTo>
                  <a:lnTo>
                    <a:pt x="389" y="2173"/>
                  </a:lnTo>
                  <a:lnTo>
                    <a:pt x="621" y="2328"/>
                  </a:lnTo>
                  <a:lnTo>
                    <a:pt x="776" y="2405"/>
                  </a:lnTo>
                  <a:lnTo>
                    <a:pt x="1009" y="2483"/>
                  </a:lnTo>
                  <a:lnTo>
                    <a:pt x="1320" y="2560"/>
                  </a:lnTo>
                  <a:lnTo>
                    <a:pt x="1552" y="2483"/>
                  </a:lnTo>
                  <a:lnTo>
                    <a:pt x="1785" y="2405"/>
                  </a:lnTo>
                  <a:lnTo>
                    <a:pt x="2018" y="2328"/>
                  </a:lnTo>
                  <a:lnTo>
                    <a:pt x="2173" y="2173"/>
                  </a:lnTo>
                  <a:lnTo>
                    <a:pt x="2406" y="1940"/>
                  </a:lnTo>
                  <a:lnTo>
                    <a:pt x="2483" y="1785"/>
                  </a:lnTo>
                  <a:lnTo>
                    <a:pt x="2561" y="1474"/>
                  </a:lnTo>
                  <a:lnTo>
                    <a:pt x="2561" y="1242"/>
                  </a:lnTo>
                  <a:lnTo>
                    <a:pt x="2561" y="1009"/>
                  </a:lnTo>
                  <a:lnTo>
                    <a:pt x="2483" y="776"/>
                  </a:lnTo>
                  <a:lnTo>
                    <a:pt x="2406" y="543"/>
                  </a:lnTo>
                  <a:lnTo>
                    <a:pt x="2173" y="311"/>
                  </a:lnTo>
                  <a:lnTo>
                    <a:pt x="2018" y="155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746;p40">
              <a:extLst>
                <a:ext uri="{FF2B5EF4-FFF2-40B4-BE49-F238E27FC236}">
                  <a16:creationId xmlns:a16="http://schemas.microsoft.com/office/drawing/2014/main" id="{32024C7F-4A4C-DDCF-F0D5-DAA27D87D35E}"/>
                </a:ext>
              </a:extLst>
            </p:cNvPr>
            <p:cNvSpPr/>
            <p:nvPr/>
          </p:nvSpPr>
          <p:spPr>
            <a:xfrm>
              <a:off x="2952332" y="3335780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86" y="0"/>
                  </a:moveTo>
                  <a:lnTo>
                    <a:pt x="854" y="78"/>
                  </a:lnTo>
                  <a:lnTo>
                    <a:pt x="621" y="233"/>
                  </a:lnTo>
                  <a:lnTo>
                    <a:pt x="388" y="388"/>
                  </a:lnTo>
                  <a:lnTo>
                    <a:pt x="233" y="621"/>
                  </a:lnTo>
                  <a:lnTo>
                    <a:pt x="78" y="854"/>
                  </a:lnTo>
                  <a:lnTo>
                    <a:pt x="0" y="1087"/>
                  </a:lnTo>
                  <a:lnTo>
                    <a:pt x="0" y="1319"/>
                  </a:lnTo>
                  <a:lnTo>
                    <a:pt x="0" y="1630"/>
                  </a:lnTo>
                  <a:lnTo>
                    <a:pt x="78" y="1862"/>
                  </a:lnTo>
                  <a:lnTo>
                    <a:pt x="233" y="2095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086" y="2716"/>
                  </a:lnTo>
                  <a:lnTo>
                    <a:pt x="1629" y="2716"/>
                  </a:lnTo>
                  <a:lnTo>
                    <a:pt x="1862" y="2638"/>
                  </a:lnTo>
                  <a:lnTo>
                    <a:pt x="2095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630"/>
                  </a:lnTo>
                  <a:lnTo>
                    <a:pt x="2716" y="1319"/>
                  </a:lnTo>
                  <a:lnTo>
                    <a:pt x="2716" y="1087"/>
                  </a:lnTo>
                  <a:lnTo>
                    <a:pt x="2638" y="854"/>
                  </a:lnTo>
                  <a:lnTo>
                    <a:pt x="2483" y="621"/>
                  </a:lnTo>
                  <a:lnTo>
                    <a:pt x="2328" y="388"/>
                  </a:lnTo>
                  <a:lnTo>
                    <a:pt x="2095" y="233"/>
                  </a:lnTo>
                  <a:lnTo>
                    <a:pt x="1862" y="78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747;p40">
              <a:extLst>
                <a:ext uri="{FF2B5EF4-FFF2-40B4-BE49-F238E27FC236}">
                  <a16:creationId xmlns:a16="http://schemas.microsoft.com/office/drawing/2014/main" id="{70E5FBFB-3BA3-2E40-76EB-F8CBAC81A75B}"/>
                </a:ext>
              </a:extLst>
            </p:cNvPr>
            <p:cNvSpPr/>
            <p:nvPr/>
          </p:nvSpPr>
          <p:spPr>
            <a:xfrm>
              <a:off x="2942451" y="3281338"/>
              <a:ext cx="158285" cy="153382"/>
            </a:xfrm>
            <a:custGeom>
              <a:avLst/>
              <a:gdLst/>
              <a:ahLst/>
              <a:cxnLst/>
              <a:rect l="l" t="t" r="r" b="b"/>
              <a:pathLst>
                <a:path w="2483" h="2406" extrusionOk="0">
                  <a:moveTo>
                    <a:pt x="1009" y="1"/>
                  </a:moveTo>
                  <a:lnTo>
                    <a:pt x="776" y="79"/>
                  </a:lnTo>
                  <a:lnTo>
                    <a:pt x="388" y="311"/>
                  </a:lnTo>
                  <a:lnTo>
                    <a:pt x="78" y="699"/>
                  </a:lnTo>
                  <a:lnTo>
                    <a:pt x="78" y="932"/>
                  </a:lnTo>
                  <a:lnTo>
                    <a:pt x="0" y="1242"/>
                  </a:lnTo>
                  <a:lnTo>
                    <a:pt x="78" y="1475"/>
                  </a:lnTo>
                  <a:lnTo>
                    <a:pt x="78" y="1708"/>
                  </a:lnTo>
                  <a:lnTo>
                    <a:pt x="388" y="2096"/>
                  </a:lnTo>
                  <a:lnTo>
                    <a:pt x="776" y="2328"/>
                  </a:lnTo>
                  <a:lnTo>
                    <a:pt x="1009" y="2406"/>
                  </a:lnTo>
                  <a:lnTo>
                    <a:pt x="1474" y="2406"/>
                  </a:lnTo>
                  <a:lnTo>
                    <a:pt x="1707" y="2328"/>
                  </a:lnTo>
                  <a:lnTo>
                    <a:pt x="2095" y="2096"/>
                  </a:lnTo>
                  <a:lnTo>
                    <a:pt x="2328" y="1708"/>
                  </a:lnTo>
                  <a:lnTo>
                    <a:pt x="2405" y="1475"/>
                  </a:lnTo>
                  <a:lnTo>
                    <a:pt x="2483" y="1242"/>
                  </a:lnTo>
                  <a:lnTo>
                    <a:pt x="2405" y="932"/>
                  </a:lnTo>
                  <a:lnTo>
                    <a:pt x="2328" y="699"/>
                  </a:lnTo>
                  <a:lnTo>
                    <a:pt x="2095" y="311"/>
                  </a:lnTo>
                  <a:lnTo>
                    <a:pt x="1707" y="79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748;p40">
              <a:extLst>
                <a:ext uri="{FF2B5EF4-FFF2-40B4-BE49-F238E27FC236}">
                  <a16:creationId xmlns:a16="http://schemas.microsoft.com/office/drawing/2014/main" id="{D7BDACD9-55B1-8DCA-929A-372122698385}"/>
                </a:ext>
              </a:extLst>
            </p:cNvPr>
            <p:cNvSpPr/>
            <p:nvPr/>
          </p:nvSpPr>
          <p:spPr>
            <a:xfrm>
              <a:off x="3046299" y="3246722"/>
              <a:ext cx="133551" cy="133620"/>
            </a:xfrm>
            <a:custGeom>
              <a:avLst/>
              <a:gdLst/>
              <a:ahLst/>
              <a:cxnLst/>
              <a:rect l="l" t="t" r="r" b="b"/>
              <a:pathLst>
                <a:path w="2095" h="2096" extrusionOk="0">
                  <a:moveTo>
                    <a:pt x="1009" y="1"/>
                  </a:moveTo>
                  <a:lnTo>
                    <a:pt x="621" y="78"/>
                  </a:lnTo>
                  <a:lnTo>
                    <a:pt x="311" y="311"/>
                  </a:lnTo>
                  <a:lnTo>
                    <a:pt x="78" y="622"/>
                  </a:lnTo>
                  <a:lnTo>
                    <a:pt x="0" y="1009"/>
                  </a:lnTo>
                  <a:lnTo>
                    <a:pt x="78" y="1475"/>
                  </a:lnTo>
                  <a:lnTo>
                    <a:pt x="311" y="1785"/>
                  </a:lnTo>
                  <a:lnTo>
                    <a:pt x="621" y="2018"/>
                  </a:lnTo>
                  <a:lnTo>
                    <a:pt x="1009" y="2096"/>
                  </a:lnTo>
                  <a:lnTo>
                    <a:pt x="1474" y="2018"/>
                  </a:lnTo>
                  <a:lnTo>
                    <a:pt x="1785" y="1785"/>
                  </a:lnTo>
                  <a:lnTo>
                    <a:pt x="2017" y="1475"/>
                  </a:lnTo>
                  <a:lnTo>
                    <a:pt x="2095" y="1009"/>
                  </a:lnTo>
                  <a:lnTo>
                    <a:pt x="2017" y="622"/>
                  </a:lnTo>
                  <a:lnTo>
                    <a:pt x="1785" y="311"/>
                  </a:lnTo>
                  <a:lnTo>
                    <a:pt x="1474" y="78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749;p40">
              <a:extLst>
                <a:ext uri="{FF2B5EF4-FFF2-40B4-BE49-F238E27FC236}">
                  <a16:creationId xmlns:a16="http://schemas.microsoft.com/office/drawing/2014/main" id="{83BFA1CB-2F95-62FC-693D-43D92C1D59DA}"/>
                </a:ext>
              </a:extLst>
            </p:cNvPr>
            <p:cNvSpPr/>
            <p:nvPr/>
          </p:nvSpPr>
          <p:spPr>
            <a:xfrm>
              <a:off x="3016592" y="3385249"/>
              <a:ext cx="168230" cy="173145"/>
            </a:xfrm>
            <a:custGeom>
              <a:avLst/>
              <a:gdLst/>
              <a:ahLst/>
              <a:cxnLst/>
              <a:rect l="l" t="t" r="r" b="b"/>
              <a:pathLst>
                <a:path w="2639" h="2716" extrusionOk="0">
                  <a:moveTo>
                    <a:pt x="1242" y="0"/>
                  </a:moveTo>
                  <a:lnTo>
                    <a:pt x="1009" y="78"/>
                  </a:lnTo>
                  <a:lnTo>
                    <a:pt x="777" y="155"/>
                  </a:lnTo>
                  <a:lnTo>
                    <a:pt x="544" y="311"/>
                  </a:lnTo>
                  <a:lnTo>
                    <a:pt x="311" y="466"/>
                  </a:lnTo>
                  <a:lnTo>
                    <a:pt x="156" y="698"/>
                  </a:lnTo>
                  <a:lnTo>
                    <a:pt x="78" y="931"/>
                  </a:lnTo>
                  <a:lnTo>
                    <a:pt x="1" y="1164"/>
                  </a:lnTo>
                  <a:lnTo>
                    <a:pt x="1" y="1474"/>
                  </a:lnTo>
                  <a:lnTo>
                    <a:pt x="1" y="1707"/>
                  </a:lnTo>
                  <a:lnTo>
                    <a:pt x="78" y="1940"/>
                  </a:lnTo>
                  <a:lnTo>
                    <a:pt x="234" y="2172"/>
                  </a:lnTo>
                  <a:lnTo>
                    <a:pt x="389" y="2405"/>
                  </a:lnTo>
                  <a:lnTo>
                    <a:pt x="621" y="2560"/>
                  </a:lnTo>
                  <a:lnTo>
                    <a:pt x="854" y="2638"/>
                  </a:lnTo>
                  <a:lnTo>
                    <a:pt x="1087" y="2716"/>
                  </a:lnTo>
                  <a:lnTo>
                    <a:pt x="1630" y="2716"/>
                  </a:lnTo>
                  <a:lnTo>
                    <a:pt x="1863" y="2638"/>
                  </a:lnTo>
                  <a:lnTo>
                    <a:pt x="2096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561" y="1862"/>
                  </a:lnTo>
                  <a:lnTo>
                    <a:pt x="2639" y="1552"/>
                  </a:lnTo>
                  <a:lnTo>
                    <a:pt x="2639" y="1319"/>
                  </a:lnTo>
                  <a:lnTo>
                    <a:pt x="2639" y="1086"/>
                  </a:lnTo>
                  <a:lnTo>
                    <a:pt x="2561" y="776"/>
                  </a:lnTo>
                  <a:lnTo>
                    <a:pt x="2406" y="621"/>
                  </a:lnTo>
                  <a:lnTo>
                    <a:pt x="2251" y="388"/>
                  </a:lnTo>
                  <a:lnTo>
                    <a:pt x="2018" y="233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750;p40">
              <a:extLst>
                <a:ext uri="{FF2B5EF4-FFF2-40B4-BE49-F238E27FC236}">
                  <a16:creationId xmlns:a16="http://schemas.microsoft.com/office/drawing/2014/main" id="{B654095F-7133-C839-C5A5-E15F1364F7BC}"/>
                </a:ext>
              </a:extLst>
            </p:cNvPr>
            <p:cNvSpPr/>
            <p:nvPr/>
          </p:nvSpPr>
          <p:spPr>
            <a:xfrm>
              <a:off x="3031445" y="3291283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0"/>
                  </a:moveTo>
                  <a:lnTo>
                    <a:pt x="776" y="155"/>
                  </a:lnTo>
                  <a:lnTo>
                    <a:pt x="544" y="233"/>
                  </a:lnTo>
                  <a:lnTo>
                    <a:pt x="311" y="388"/>
                  </a:lnTo>
                  <a:lnTo>
                    <a:pt x="156" y="621"/>
                  </a:lnTo>
                  <a:lnTo>
                    <a:pt x="78" y="854"/>
                  </a:lnTo>
                  <a:lnTo>
                    <a:pt x="1" y="1164"/>
                  </a:lnTo>
                  <a:lnTo>
                    <a:pt x="1" y="1397"/>
                  </a:lnTo>
                  <a:lnTo>
                    <a:pt x="1" y="1707"/>
                  </a:lnTo>
                  <a:lnTo>
                    <a:pt x="78" y="1940"/>
                  </a:lnTo>
                  <a:lnTo>
                    <a:pt x="233" y="2172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5"/>
                  </a:lnTo>
                  <a:lnTo>
                    <a:pt x="1397" y="2715"/>
                  </a:lnTo>
                  <a:lnTo>
                    <a:pt x="1630" y="2638"/>
                  </a:lnTo>
                  <a:lnTo>
                    <a:pt x="1940" y="2560"/>
                  </a:lnTo>
                  <a:lnTo>
                    <a:pt x="2095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638" y="1009"/>
                  </a:lnTo>
                  <a:lnTo>
                    <a:pt x="2561" y="776"/>
                  </a:lnTo>
                  <a:lnTo>
                    <a:pt x="2406" y="543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751;p40">
              <a:extLst>
                <a:ext uri="{FF2B5EF4-FFF2-40B4-BE49-F238E27FC236}">
                  <a16:creationId xmlns:a16="http://schemas.microsoft.com/office/drawing/2014/main" id="{546E1EDB-C0C1-049A-C8B3-6746AA69E685}"/>
                </a:ext>
              </a:extLst>
            </p:cNvPr>
            <p:cNvSpPr/>
            <p:nvPr/>
          </p:nvSpPr>
          <p:spPr>
            <a:xfrm>
              <a:off x="3071034" y="3202225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242" y="1"/>
                  </a:moveTo>
                  <a:lnTo>
                    <a:pt x="1009" y="78"/>
                  </a:lnTo>
                  <a:lnTo>
                    <a:pt x="776" y="156"/>
                  </a:lnTo>
                  <a:lnTo>
                    <a:pt x="543" y="311"/>
                  </a:lnTo>
                  <a:lnTo>
                    <a:pt x="311" y="466"/>
                  </a:lnTo>
                  <a:lnTo>
                    <a:pt x="155" y="699"/>
                  </a:lnTo>
                  <a:lnTo>
                    <a:pt x="78" y="932"/>
                  </a:lnTo>
                  <a:lnTo>
                    <a:pt x="0" y="1164"/>
                  </a:lnTo>
                  <a:lnTo>
                    <a:pt x="0" y="1475"/>
                  </a:lnTo>
                  <a:lnTo>
                    <a:pt x="0" y="1707"/>
                  </a:lnTo>
                  <a:lnTo>
                    <a:pt x="78" y="1940"/>
                  </a:lnTo>
                  <a:lnTo>
                    <a:pt x="233" y="2173"/>
                  </a:lnTo>
                  <a:lnTo>
                    <a:pt x="388" y="2406"/>
                  </a:lnTo>
                  <a:lnTo>
                    <a:pt x="621" y="2561"/>
                  </a:lnTo>
                  <a:lnTo>
                    <a:pt x="854" y="2638"/>
                  </a:lnTo>
                  <a:lnTo>
                    <a:pt x="1164" y="2716"/>
                  </a:lnTo>
                  <a:lnTo>
                    <a:pt x="1629" y="2716"/>
                  </a:lnTo>
                  <a:lnTo>
                    <a:pt x="1940" y="2638"/>
                  </a:lnTo>
                  <a:lnTo>
                    <a:pt x="2095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638" y="1863"/>
                  </a:lnTo>
                  <a:lnTo>
                    <a:pt x="2716" y="1630"/>
                  </a:lnTo>
                  <a:lnTo>
                    <a:pt x="2716" y="1320"/>
                  </a:lnTo>
                  <a:lnTo>
                    <a:pt x="2638" y="1087"/>
                  </a:lnTo>
                  <a:lnTo>
                    <a:pt x="2560" y="854"/>
                  </a:lnTo>
                  <a:lnTo>
                    <a:pt x="2405" y="621"/>
                  </a:lnTo>
                  <a:lnTo>
                    <a:pt x="2250" y="389"/>
                  </a:lnTo>
                  <a:lnTo>
                    <a:pt x="2017" y="233"/>
                  </a:lnTo>
                  <a:lnTo>
                    <a:pt x="1785" y="78"/>
                  </a:lnTo>
                  <a:lnTo>
                    <a:pt x="1552" y="78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752;p40">
              <a:extLst>
                <a:ext uri="{FF2B5EF4-FFF2-40B4-BE49-F238E27FC236}">
                  <a16:creationId xmlns:a16="http://schemas.microsoft.com/office/drawing/2014/main" id="{35ABC606-8156-F299-C17F-1279C0669778}"/>
                </a:ext>
              </a:extLst>
            </p:cNvPr>
            <p:cNvSpPr/>
            <p:nvPr/>
          </p:nvSpPr>
          <p:spPr>
            <a:xfrm>
              <a:off x="2398349" y="3469335"/>
              <a:ext cx="168230" cy="163264"/>
            </a:xfrm>
            <a:custGeom>
              <a:avLst/>
              <a:gdLst/>
              <a:ahLst/>
              <a:cxnLst/>
              <a:rect l="l" t="t" r="r" b="b"/>
              <a:pathLst>
                <a:path w="2639" h="2561" extrusionOk="0">
                  <a:moveTo>
                    <a:pt x="1087" y="0"/>
                  </a:moveTo>
                  <a:lnTo>
                    <a:pt x="854" y="78"/>
                  </a:lnTo>
                  <a:lnTo>
                    <a:pt x="622" y="233"/>
                  </a:lnTo>
                  <a:lnTo>
                    <a:pt x="389" y="388"/>
                  </a:lnTo>
                  <a:lnTo>
                    <a:pt x="234" y="543"/>
                  </a:lnTo>
                  <a:lnTo>
                    <a:pt x="156" y="776"/>
                  </a:lnTo>
                  <a:lnTo>
                    <a:pt x="79" y="1009"/>
                  </a:lnTo>
                  <a:lnTo>
                    <a:pt x="1" y="1319"/>
                  </a:lnTo>
                  <a:lnTo>
                    <a:pt x="79" y="1552"/>
                  </a:lnTo>
                  <a:lnTo>
                    <a:pt x="156" y="1784"/>
                  </a:lnTo>
                  <a:lnTo>
                    <a:pt x="234" y="2017"/>
                  </a:lnTo>
                  <a:lnTo>
                    <a:pt x="389" y="2172"/>
                  </a:lnTo>
                  <a:lnTo>
                    <a:pt x="622" y="2328"/>
                  </a:lnTo>
                  <a:lnTo>
                    <a:pt x="854" y="2483"/>
                  </a:lnTo>
                  <a:lnTo>
                    <a:pt x="1087" y="2560"/>
                  </a:lnTo>
                  <a:lnTo>
                    <a:pt x="1553" y="2560"/>
                  </a:lnTo>
                  <a:lnTo>
                    <a:pt x="1863" y="2483"/>
                  </a:lnTo>
                  <a:lnTo>
                    <a:pt x="2018" y="2328"/>
                  </a:lnTo>
                  <a:lnTo>
                    <a:pt x="2251" y="2172"/>
                  </a:lnTo>
                  <a:lnTo>
                    <a:pt x="2406" y="2017"/>
                  </a:lnTo>
                  <a:lnTo>
                    <a:pt x="2484" y="1784"/>
                  </a:lnTo>
                  <a:lnTo>
                    <a:pt x="2561" y="1552"/>
                  </a:lnTo>
                  <a:lnTo>
                    <a:pt x="2639" y="1319"/>
                  </a:lnTo>
                  <a:lnTo>
                    <a:pt x="2561" y="1009"/>
                  </a:lnTo>
                  <a:lnTo>
                    <a:pt x="2484" y="776"/>
                  </a:lnTo>
                  <a:lnTo>
                    <a:pt x="2406" y="543"/>
                  </a:lnTo>
                  <a:lnTo>
                    <a:pt x="2251" y="388"/>
                  </a:lnTo>
                  <a:lnTo>
                    <a:pt x="2018" y="233"/>
                  </a:lnTo>
                  <a:lnTo>
                    <a:pt x="1863" y="78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753;p40">
              <a:extLst>
                <a:ext uri="{FF2B5EF4-FFF2-40B4-BE49-F238E27FC236}">
                  <a16:creationId xmlns:a16="http://schemas.microsoft.com/office/drawing/2014/main" id="{471BDA48-3846-FE94-8067-AE0DC9E8F9CE}"/>
                </a:ext>
              </a:extLst>
            </p:cNvPr>
            <p:cNvSpPr/>
            <p:nvPr/>
          </p:nvSpPr>
          <p:spPr>
            <a:xfrm>
              <a:off x="2462673" y="3385249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397" y="0"/>
                  </a:moveTo>
                  <a:lnTo>
                    <a:pt x="1087" y="78"/>
                  </a:lnTo>
                  <a:lnTo>
                    <a:pt x="854" y="155"/>
                  </a:lnTo>
                  <a:lnTo>
                    <a:pt x="621" y="233"/>
                  </a:lnTo>
                  <a:lnTo>
                    <a:pt x="388" y="466"/>
                  </a:lnTo>
                  <a:lnTo>
                    <a:pt x="233" y="621"/>
                  </a:lnTo>
                  <a:lnTo>
                    <a:pt x="156" y="854"/>
                  </a:lnTo>
                  <a:lnTo>
                    <a:pt x="78" y="1086"/>
                  </a:lnTo>
                  <a:lnTo>
                    <a:pt x="1" y="1397"/>
                  </a:lnTo>
                  <a:lnTo>
                    <a:pt x="78" y="1707"/>
                  </a:lnTo>
                  <a:lnTo>
                    <a:pt x="156" y="1940"/>
                  </a:lnTo>
                  <a:lnTo>
                    <a:pt x="233" y="2172"/>
                  </a:lnTo>
                  <a:lnTo>
                    <a:pt x="388" y="2328"/>
                  </a:lnTo>
                  <a:lnTo>
                    <a:pt x="621" y="2560"/>
                  </a:lnTo>
                  <a:lnTo>
                    <a:pt x="854" y="2638"/>
                  </a:lnTo>
                  <a:lnTo>
                    <a:pt x="1087" y="2716"/>
                  </a:lnTo>
                  <a:lnTo>
                    <a:pt x="1630" y="2716"/>
                  </a:lnTo>
                  <a:lnTo>
                    <a:pt x="1940" y="2638"/>
                  </a:lnTo>
                  <a:lnTo>
                    <a:pt x="2173" y="2560"/>
                  </a:lnTo>
                  <a:lnTo>
                    <a:pt x="2328" y="2328"/>
                  </a:lnTo>
                  <a:lnTo>
                    <a:pt x="2483" y="2172"/>
                  </a:lnTo>
                  <a:lnTo>
                    <a:pt x="2638" y="1940"/>
                  </a:lnTo>
                  <a:lnTo>
                    <a:pt x="2716" y="1707"/>
                  </a:lnTo>
                  <a:lnTo>
                    <a:pt x="2716" y="1397"/>
                  </a:lnTo>
                  <a:lnTo>
                    <a:pt x="2716" y="1086"/>
                  </a:lnTo>
                  <a:lnTo>
                    <a:pt x="2638" y="854"/>
                  </a:lnTo>
                  <a:lnTo>
                    <a:pt x="2483" y="621"/>
                  </a:lnTo>
                  <a:lnTo>
                    <a:pt x="2328" y="466"/>
                  </a:lnTo>
                  <a:lnTo>
                    <a:pt x="2173" y="233"/>
                  </a:lnTo>
                  <a:lnTo>
                    <a:pt x="1940" y="155"/>
                  </a:lnTo>
                  <a:lnTo>
                    <a:pt x="1630" y="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754;p40">
              <a:extLst>
                <a:ext uri="{FF2B5EF4-FFF2-40B4-BE49-F238E27FC236}">
                  <a16:creationId xmlns:a16="http://schemas.microsoft.com/office/drawing/2014/main" id="{AB630AF3-70A4-0FF3-2497-25A553BE124E}"/>
                </a:ext>
              </a:extLst>
            </p:cNvPr>
            <p:cNvSpPr/>
            <p:nvPr/>
          </p:nvSpPr>
          <p:spPr>
            <a:xfrm>
              <a:off x="2457700" y="3330807"/>
              <a:ext cx="153440" cy="158355"/>
            </a:xfrm>
            <a:custGeom>
              <a:avLst/>
              <a:gdLst/>
              <a:ahLst/>
              <a:cxnLst/>
              <a:rect l="l" t="t" r="r" b="b"/>
              <a:pathLst>
                <a:path w="2407" h="2484" extrusionOk="0">
                  <a:moveTo>
                    <a:pt x="1165" y="1"/>
                  </a:moveTo>
                  <a:lnTo>
                    <a:pt x="932" y="78"/>
                  </a:lnTo>
                  <a:lnTo>
                    <a:pt x="699" y="156"/>
                  </a:lnTo>
                  <a:lnTo>
                    <a:pt x="311" y="389"/>
                  </a:lnTo>
                  <a:lnTo>
                    <a:pt x="79" y="777"/>
                  </a:lnTo>
                  <a:lnTo>
                    <a:pt x="1" y="1009"/>
                  </a:lnTo>
                  <a:lnTo>
                    <a:pt x="1" y="1242"/>
                  </a:lnTo>
                  <a:lnTo>
                    <a:pt x="1" y="1475"/>
                  </a:lnTo>
                  <a:lnTo>
                    <a:pt x="79" y="1708"/>
                  </a:lnTo>
                  <a:lnTo>
                    <a:pt x="311" y="2095"/>
                  </a:lnTo>
                  <a:lnTo>
                    <a:pt x="699" y="2406"/>
                  </a:lnTo>
                  <a:lnTo>
                    <a:pt x="932" y="2406"/>
                  </a:lnTo>
                  <a:lnTo>
                    <a:pt x="1165" y="2483"/>
                  </a:lnTo>
                  <a:lnTo>
                    <a:pt x="1397" y="2406"/>
                  </a:lnTo>
                  <a:lnTo>
                    <a:pt x="1630" y="2406"/>
                  </a:lnTo>
                  <a:lnTo>
                    <a:pt x="2018" y="2095"/>
                  </a:lnTo>
                  <a:lnTo>
                    <a:pt x="2328" y="1708"/>
                  </a:lnTo>
                  <a:lnTo>
                    <a:pt x="2406" y="1475"/>
                  </a:lnTo>
                  <a:lnTo>
                    <a:pt x="2406" y="1242"/>
                  </a:lnTo>
                  <a:lnTo>
                    <a:pt x="2406" y="1009"/>
                  </a:lnTo>
                  <a:lnTo>
                    <a:pt x="2328" y="777"/>
                  </a:lnTo>
                  <a:lnTo>
                    <a:pt x="2018" y="389"/>
                  </a:lnTo>
                  <a:lnTo>
                    <a:pt x="1630" y="156"/>
                  </a:lnTo>
                  <a:lnTo>
                    <a:pt x="1397" y="78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755;p40">
              <a:extLst>
                <a:ext uri="{FF2B5EF4-FFF2-40B4-BE49-F238E27FC236}">
                  <a16:creationId xmlns:a16="http://schemas.microsoft.com/office/drawing/2014/main" id="{E4AAD644-D2AC-A3A1-CCC3-D0266B205C2F}"/>
                </a:ext>
              </a:extLst>
            </p:cNvPr>
            <p:cNvSpPr/>
            <p:nvPr/>
          </p:nvSpPr>
          <p:spPr>
            <a:xfrm>
              <a:off x="2556639" y="3296191"/>
              <a:ext cx="133615" cy="138529"/>
            </a:xfrm>
            <a:custGeom>
              <a:avLst/>
              <a:gdLst/>
              <a:ahLst/>
              <a:cxnLst/>
              <a:rect l="l" t="t" r="r" b="b"/>
              <a:pathLst>
                <a:path w="2096" h="2173" extrusionOk="0">
                  <a:moveTo>
                    <a:pt x="1087" y="1"/>
                  </a:moveTo>
                  <a:lnTo>
                    <a:pt x="621" y="78"/>
                  </a:lnTo>
                  <a:lnTo>
                    <a:pt x="311" y="311"/>
                  </a:lnTo>
                  <a:lnTo>
                    <a:pt x="78" y="699"/>
                  </a:lnTo>
                  <a:lnTo>
                    <a:pt x="1" y="1087"/>
                  </a:lnTo>
                  <a:lnTo>
                    <a:pt x="78" y="1475"/>
                  </a:lnTo>
                  <a:lnTo>
                    <a:pt x="311" y="1863"/>
                  </a:lnTo>
                  <a:lnTo>
                    <a:pt x="621" y="2095"/>
                  </a:lnTo>
                  <a:lnTo>
                    <a:pt x="1087" y="2173"/>
                  </a:lnTo>
                  <a:lnTo>
                    <a:pt x="1475" y="2095"/>
                  </a:lnTo>
                  <a:lnTo>
                    <a:pt x="1785" y="1863"/>
                  </a:lnTo>
                  <a:lnTo>
                    <a:pt x="2018" y="1475"/>
                  </a:lnTo>
                  <a:lnTo>
                    <a:pt x="2095" y="1087"/>
                  </a:lnTo>
                  <a:lnTo>
                    <a:pt x="2018" y="699"/>
                  </a:lnTo>
                  <a:lnTo>
                    <a:pt x="1785" y="311"/>
                  </a:lnTo>
                  <a:lnTo>
                    <a:pt x="1475" y="78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756;p40">
              <a:extLst>
                <a:ext uri="{FF2B5EF4-FFF2-40B4-BE49-F238E27FC236}">
                  <a16:creationId xmlns:a16="http://schemas.microsoft.com/office/drawing/2014/main" id="{7E0A6A5D-3AB0-1E21-92D2-2BFA4BF26232}"/>
                </a:ext>
              </a:extLst>
            </p:cNvPr>
            <p:cNvSpPr/>
            <p:nvPr/>
          </p:nvSpPr>
          <p:spPr>
            <a:xfrm>
              <a:off x="2526996" y="3439628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1"/>
                  </a:moveTo>
                  <a:lnTo>
                    <a:pt x="776" y="78"/>
                  </a:lnTo>
                  <a:lnTo>
                    <a:pt x="543" y="233"/>
                  </a:lnTo>
                  <a:lnTo>
                    <a:pt x="388" y="388"/>
                  </a:lnTo>
                  <a:lnTo>
                    <a:pt x="155" y="621"/>
                  </a:lnTo>
                  <a:lnTo>
                    <a:pt x="78" y="854"/>
                  </a:lnTo>
                  <a:lnTo>
                    <a:pt x="0" y="1164"/>
                  </a:lnTo>
                  <a:lnTo>
                    <a:pt x="0" y="1397"/>
                  </a:lnTo>
                  <a:lnTo>
                    <a:pt x="0" y="1630"/>
                  </a:lnTo>
                  <a:lnTo>
                    <a:pt x="78" y="1940"/>
                  </a:lnTo>
                  <a:lnTo>
                    <a:pt x="233" y="2173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6"/>
                  </a:lnTo>
                  <a:lnTo>
                    <a:pt x="1397" y="2716"/>
                  </a:lnTo>
                  <a:lnTo>
                    <a:pt x="1629" y="2638"/>
                  </a:lnTo>
                  <a:lnTo>
                    <a:pt x="1940" y="2561"/>
                  </a:lnTo>
                  <a:lnTo>
                    <a:pt x="2095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785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638" y="1009"/>
                  </a:lnTo>
                  <a:lnTo>
                    <a:pt x="2560" y="776"/>
                  </a:lnTo>
                  <a:lnTo>
                    <a:pt x="2405" y="544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785" y="78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757;p40">
              <a:extLst>
                <a:ext uri="{FF2B5EF4-FFF2-40B4-BE49-F238E27FC236}">
                  <a16:creationId xmlns:a16="http://schemas.microsoft.com/office/drawing/2014/main" id="{AFD50655-F855-E88B-DE49-D3F91BA0D85A}"/>
                </a:ext>
              </a:extLst>
            </p:cNvPr>
            <p:cNvSpPr/>
            <p:nvPr/>
          </p:nvSpPr>
          <p:spPr>
            <a:xfrm>
              <a:off x="2541786" y="3345661"/>
              <a:ext cx="173202" cy="168236"/>
            </a:xfrm>
            <a:custGeom>
              <a:avLst/>
              <a:gdLst/>
              <a:ahLst/>
              <a:cxnLst/>
              <a:rect l="l" t="t" r="r" b="b"/>
              <a:pathLst>
                <a:path w="2717" h="2639" extrusionOk="0">
                  <a:moveTo>
                    <a:pt x="1009" y="1"/>
                  </a:moveTo>
                  <a:lnTo>
                    <a:pt x="777" y="78"/>
                  </a:lnTo>
                  <a:lnTo>
                    <a:pt x="544" y="233"/>
                  </a:lnTo>
                  <a:lnTo>
                    <a:pt x="389" y="388"/>
                  </a:lnTo>
                  <a:lnTo>
                    <a:pt x="234" y="621"/>
                  </a:lnTo>
                  <a:lnTo>
                    <a:pt x="78" y="854"/>
                  </a:lnTo>
                  <a:lnTo>
                    <a:pt x="1" y="1087"/>
                  </a:lnTo>
                  <a:lnTo>
                    <a:pt x="1" y="1397"/>
                  </a:lnTo>
                  <a:lnTo>
                    <a:pt x="78" y="1630"/>
                  </a:lnTo>
                  <a:lnTo>
                    <a:pt x="156" y="1862"/>
                  </a:lnTo>
                  <a:lnTo>
                    <a:pt x="234" y="2095"/>
                  </a:lnTo>
                  <a:lnTo>
                    <a:pt x="466" y="2328"/>
                  </a:lnTo>
                  <a:lnTo>
                    <a:pt x="622" y="2483"/>
                  </a:lnTo>
                  <a:lnTo>
                    <a:pt x="854" y="2561"/>
                  </a:lnTo>
                  <a:lnTo>
                    <a:pt x="1165" y="2638"/>
                  </a:lnTo>
                  <a:lnTo>
                    <a:pt x="1708" y="2638"/>
                  </a:lnTo>
                  <a:lnTo>
                    <a:pt x="1940" y="2561"/>
                  </a:lnTo>
                  <a:lnTo>
                    <a:pt x="2173" y="2406"/>
                  </a:lnTo>
                  <a:lnTo>
                    <a:pt x="2328" y="2250"/>
                  </a:lnTo>
                  <a:lnTo>
                    <a:pt x="2484" y="2018"/>
                  </a:lnTo>
                  <a:lnTo>
                    <a:pt x="2639" y="1785"/>
                  </a:lnTo>
                  <a:lnTo>
                    <a:pt x="2716" y="1552"/>
                  </a:lnTo>
                  <a:lnTo>
                    <a:pt x="2716" y="1242"/>
                  </a:lnTo>
                  <a:lnTo>
                    <a:pt x="2716" y="1009"/>
                  </a:lnTo>
                  <a:lnTo>
                    <a:pt x="2561" y="776"/>
                  </a:lnTo>
                  <a:lnTo>
                    <a:pt x="2484" y="544"/>
                  </a:lnTo>
                  <a:lnTo>
                    <a:pt x="2328" y="311"/>
                  </a:lnTo>
                  <a:lnTo>
                    <a:pt x="2096" y="156"/>
                  </a:lnTo>
                  <a:lnTo>
                    <a:pt x="1863" y="78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758;p40">
              <a:extLst>
                <a:ext uri="{FF2B5EF4-FFF2-40B4-BE49-F238E27FC236}">
                  <a16:creationId xmlns:a16="http://schemas.microsoft.com/office/drawing/2014/main" id="{448A7FAA-17DB-F7F6-E71E-648C28E00713}"/>
                </a:ext>
              </a:extLst>
            </p:cNvPr>
            <p:cNvSpPr/>
            <p:nvPr/>
          </p:nvSpPr>
          <p:spPr>
            <a:xfrm>
              <a:off x="2581374" y="3256667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0"/>
                  </a:moveTo>
                  <a:lnTo>
                    <a:pt x="776" y="155"/>
                  </a:lnTo>
                  <a:lnTo>
                    <a:pt x="544" y="233"/>
                  </a:lnTo>
                  <a:lnTo>
                    <a:pt x="388" y="388"/>
                  </a:lnTo>
                  <a:lnTo>
                    <a:pt x="233" y="621"/>
                  </a:lnTo>
                  <a:lnTo>
                    <a:pt x="78" y="853"/>
                  </a:lnTo>
                  <a:lnTo>
                    <a:pt x="1" y="1164"/>
                  </a:lnTo>
                  <a:lnTo>
                    <a:pt x="1" y="1397"/>
                  </a:lnTo>
                  <a:lnTo>
                    <a:pt x="1" y="1707"/>
                  </a:lnTo>
                  <a:lnTo>
                    <a:pt x="156" y="1940"/>
                  </a:lnTo>
                  <a:lnTo>
                    <a:pt x="233" y="2172"/>
                  </a:lnTo>
                  <a:lnTo>
                    <a:pt x="466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5"/>
                  </a:lnTo>
                  <a:lnTo>
                    <a:pt x="1397" y="2715"/>
                  </a:lnTo>
                  <a:lnTo>
                    <a:pt x="1707" y="2638"/>
                  </a:lnTo>
                  <a:lnTo>
                    <a:pt x="1940" y="2560"/>
                  </a:lnTo>
                  <a:lnTo>
                    <a:pt x="2173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716" y="1009"/>
                  </a:lnTo>
                  <a:lnTo>
                    <a:pt x="2561" y="776"/>
                  </a:lnTo>
                  <a:lnTo>
                    <a:pt x="2483" y="543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863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458C3FC-43F3-36A6-82E0-556951A6DD5A}"/>
              </a:ext>
            </a:extLst>
          </p:cNvPr>
          <p:cNvSpPr txBox="1"/>
          <p:nvPr/>
        </p:nvSpPr>
        <p:spPr>
          <a:xfrm>
            <a:off x="10044625" y="2294412"/>
            <a:ext cx="65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MM</a:t>
            </a:r>
            <a:endParaRPr lang="es-DO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56A55BC-6210-C0B9-B1C1-6D3AE8E27915}"/>
              </a:ext>
            </a:extLst>
          </p:cNvPr>
          <p:cNvSpPr txBox="1"/>
          <p:nvPr/>
        </p:nvSpPr>
        <p:spPr>
          <a:xfrm>
            <a:off x="750030" y="3044068"/>
            <a:ext cx="2112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V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s 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79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 en dic. 2021</a:t>
            </a:r>
            <a:endParaRPr lang="es-DO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9B7FC1A-3E17-75FB-D038-F46FC7DFEACC}"/>
              </a:ext>
            </a:extLst>
          </p:cNvPr>
          <p:cNvSpPr txBox="1"/>
          <p:nvPr/>
        </p:nvSpPr>
        <p:spPr>
          <a:xfrm>
            <a:off x="3600179" y="3059106"/>
            <a:ext cx="2112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V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s 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A8838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734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 en dic. 2021</a:t>
            </a:r>
            <a:endParaRPr lang="es-DO" sz="14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C54F714-B758-B694-306C-9D0094BAE313}"/>
              </a:ext>
            </a:extLst>
          </p:cNvPr>
          <p:cNvSpPr txBox="1"/>
          <p:nvPr/>
        </p:nvSpPr>
        <p:spPr>
          <a:xfrm>
            <a:off x="6467400" y="3044068"/>
            <a:ext cx="213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V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s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183,232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A8838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en dic. 2021</a:t>
            </a:r>
            <a:endParaRPr lang="es-DO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F9115F-FB04-F7AC-B342-05AC09990A09}"/>
              </a:ext>
            </a:extLst>
          </p:cNvPr>
          <p:cNvSpPr txBox="1"/>
          <p:nvPr/>
        </p:nvSpPr>
        <p:spPr>
          <a:xfrm>
            <a:off x="9222173" y="3059344"/>
            <a:ext cx="2232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rgbClr val="FF0000"/>
                </a:solidFill>
                <a:latin typeface="Museo 300" panose="02000000000000000000" pitchFamily="50" charset="0"/>
                <a:ea typeface="Roboto"/>
                <a:sym typeface="Roboto"/>
              </a:rPr>
              <a:t>14% </a:t>
            </a:r>
            <a:r>
              <a:rPr lang="en-US" sz="1200" b="1" kern="0" dirty="0" err="1">
                <a:solidFill>
                  <a:srgbClr val="000000"/>
                </a:solidFill>
                <a:latin typeface="Museo 300" panose="02000000000000000000" pitchFamily="50" charset="0"/>
                <a:ea typeface="Roboto"/>
                <a:cs typeface="Roboto"/>
                <a:sym typeface="Roboto"/>
              </a:rPr>
              <a:t>más</a:t>
            </a:r>
            <a:r>
              <a:rPr lang="en-US" sz="1200" b="1" kern="0" dirty="0">
                <a:solidFill>
                  <a:srgbClr val="000000"/>
                </a:solidFill>
                <a:latin typeface="Museo 300" panose="02000000000000000000" pitchFamily="50" charset="0"/>
                <a:ea typeface="Roboto"/>
                <a:cs typeface="Roboto"/>
                <a:sym typeface="Roboto"/>
              </a:rPr>
              <a:t> que 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E-J 2021</a:t>
            </a:r>
            <a:endParaRPr lang="es-DO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0515F13-C347-4A03-5516-1AB1D0B7DBEC}"/>
              </a:ext>
            </a:extLst>
          </p:cNvPr>
          <p:cNvSpPr txBox="1"/>
          <p:nvPr/>
        </p:nvSpPr>
        <p:spPr>
          <a:xfrm>
            <a:off x="160712" y="6046773"/>
            <a:ext cx="11956510" cy="646331"/>
          </a:xfrm>
          <a:prstGeom prst="rect">
            <a:avLst/>
          </a:prstGeom>
          <a:solidFill>
            <a:srgbClr val="F2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useo Sans 900"/>
              </a:rPr>
              <a:t>CRECIMIENTO INTERANUAL DE </a:t>
            </a:r>
            <a:r>
              <a:rPr lang="en-US" sz="3600" b="1" dirty="0">
                <a:solidFill>
                  <a:srgbClr val="575454"/>
                </a:solidFill>
                <a:latin typeface="Museo Sans 900"/>
              </a:rPr>
              <a:t>8.6% </a:t>
            </a:r>
            <a:r>
              <a:rPr lang="en-US" sz="3600" b="1" dirty="0">
                <a:solidFill>
                  <a:schemeClr val="bg1"/>
                </a:solidFill>
                <a:latin typeface="Museo Sans 900"/>
              </a:rPr>
              <a:t>ENE-JUN</a:t>
            </a:r>
            <a:endParaRPr lang="es-DO" sz="2800" b="1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662411-4CC1-140E-4A5B-66BA0EC60B87}"/>
              </a:ext>
            </a:extLst>
          </p:cNvPr>
          <p:cNvSpPr txBox="1"/>
          <p:nvPr/>
        </p:nvSpPr>
        <p:spPr>
          <a:xfrm>
            <a:off x="3461360" y="5763036"/>
            <a:ext cx="527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useo Sans 900"/>
              </a:rPr>
              <a:t>PIB ZONAS FRANCAS</a:t>
            </a:r>
            <a:endParaRPr lang="es-DO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E81FA7D-5B72-FBFD-114A-24025E51A514}"/>
              </a:ext>
            </a:extLst>
          </p:cNvPr>
          <p:cNvSpPr txBox="1"/>
          <p:nvPr/>
        </p:nvSpPr>
        <p:spPr>
          <a:xfrm>
            <a:off x="9540949" y="2062248"/>
            <a:ext cx="1662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kern="0" dirty="0">
                <a:solidFill>
                  <a:srgbClr val="FFFFFF"/>
                </a:solidFill>
                <a:latin typeface="Museo 300" panose="02000000000000000000" pitchFamily="50" charset="0"/>
                <a:sym typeface="Fira Sans Medium"/>
              </a:rPr>
              <a:t>D</a:t>
            </a:r>
            <a:r>
              <a:rPr lang="en" sz="1200" kern="0" dirty="0">
                <a:solidFill>
                  <a:srgbClr val="FFFFFF"/>
                </a:solidFill>
                <a:latin typeface="Museo 300" panose="02000000000000000000" pitchFamily="50" charset="0"/>
                <a:sym typeface="Fira Sans Medium"/>
              </a:rPr>
              <a:t>e bienes</a:t>
            </a:r>
            <a:endParaRPr lang="es-DO" sz="12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69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EF0E5-D1DB-9A50-4FCD-A54BA349E18F}"/>
              </a:ext>
            </a:extLst>
          </p:cNvPr>
          <p:cNvSpPr txBox="1"/>
          <p:nvPr/>
        </p:nvSpPr>
        <p:spPr>
          <a:xfrm>
            <a:off x="332255" y="270763"/>
            <a:ext cx="1195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75454"/>
                </a:solidFill>
                <a:latin typeface="Museo Sans 900"/>
              </a:rPr>
              <a:t>IMPACTO 2022 SI MANTENEMOS TENDENCIA PRIMER SEMESTRE</a:t>
            </a:r>
            <a:endParaRPr lang="es-DO" sz="3200" b="1" dirty="0">
              <a:solidFill>
                <a:srgbClr val="575454"/>
              </a:solidFill>
              <a:latin typeface="Museo Sans 9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E52031-ED14-BAD5-96D6-FD7317DD51E5}"/>
              </a:ext>
            </a:extLst>
          </p:cNvPr>
          <p:cNvSpPr/>
          <p:nvPr/>
        </p:nvSpPr>
        <p:spPr>
          <a:xfrm>
            <a:off x="358708" y="937384"/>
            <a:ext cx="3370903" cy="424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useo 300" panose="02000000000000000000" pitchFamily="50" charset="0"/>
              </a:rPr>
              <a:t>2022</a:t>
            </a:r>
          </a:p>
        </p:txBody>
      </p:sp>
      <p:cxnSp>
        <p:nvCxnSpPr>
          <p:cNvPr id="67" name="Google Shape;3704;p40">
            <a:extLst>
              <a:ext uri="{FF2B5EF4-FFF2-40B4-BE49-F238E27FC236}">
                <a16:creationId xmlns:a16="http://schemas.microsoft.com/office/drawing/2014/main" id="{75DC9ABD-A8EF-4761-605F-C5E0171DC860}"/>
              </a:ext>
            </a:extLst>
          </p:cNvPr>
          <p:cNvCxnSpPr>
            <a:stCxn id="69" idx="1"/>
          </p:cNvCxnSpPr>
          <p:nvPr/>
        </p:nvCxnSpPr>
        <p:spPr>
          <a:xfrm rot="16200000" flipH="1">
            <a:off x="1538500" y="3718011"/>
            <a:ext cx="2074800" cy="1512400"/>
          </a:xfrm>
          <a:prstGeom prst="bentConnector3">
            <a:avLst>
              <a:gd name="adj1" fmla="val 99222"/>
            </a:avLst>
          </a:prstGeom>
          <a:noFill/>
          <a:ln w="19050" cap="flat" cmpd="sng">
            <a:solidFill>
              <a:srgbClr val="F2505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8" name="Google Shape;3706;p40">
            <a:extLst>
              <a:ext uri="{FF2B5EF4-FFF2-40B4-BE49-F238E27FC236}">
                <a16:creationId xmlns:a16="http://schemas.microsoft.com/office/drawing/2014/main" id="{27F92FCA-3688-5DF7-65BE-D0CCF8D0D231}"/>
              </a:ext>
            </a:extLst>
          </p:cNvPr>
          <p:cNvGrpSpPr/>
          <p:nvPr/>
        </p:nvGrpSpPr>
        <p:grpSpPr>
          <a:xfrm>
            <a:off x="750085" y="1734611"/>
            <a:ext cx="10841773" cy="1702200"/>
            <a:chOff x="562563" y="1272925"/>
            <a:chExt cx="8131330" cy="1276650"/>
          </a:xfrm>
        </p:grpSpPr>
        <p:sp>
          <p:nvSpPr>
            <p:cNvPr id="69" name="Google Shape;3705;p40">
              <a:extLst>
                <a:ext uri="{FF2B5EF4-FFF2-40B4-BE49-F238E27FC236}">
                  <a16:creationId xmlns:a16="http://schemas.microsoft.com/office/drawing/2014/main" id="{FA7A58D0-0C9A-CD81-29C9-6F69E76D4254}"/>
                </a:ext>
              </a:extLst>
            </p:cNvPr>
            <p:cNvSpPr/>
            <p:nvPr/>
          </p:nvSpPr>
          <p:spPr>
            <a:xfrm>
              <a:off x="5625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0" name="Google Shape;3707;p40">
              <a:extLst>
                <a:ext uri="{FF2B5EF4-FFF2-40B4-BE49-F238E27FC236}">
                  <a16:creationId xmlns:a16="http://schemas.microsoft.com/office/drawing/2014/main" id="{90B5C4BA-DF79-AC43-A84E-2D18D184107E}"/>
                </a:ext>
              </a:extLst>
            </p:cNvPr>
            <p:cNvSpPr/>
            <p:nvPr/>
          </p:nvSpPr>
          <p:spPr>
            <a:xfrm>
              <a:off x="5625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1" name="Google Shape;3708;p40">
              <a:extLst>
                <a:ext uri="{FF2B5EF4-FFF2-40B4-BE49-F238E27FC236}">
                  <a16:creationId xmlns:a16="http://schemas.microsoft.com/office/drawing/2014/main" id="{305260FF-B40F-6F8D-2DAB-D79DFFE4EA00}"/>
                </a:ext>
              </a:extLst>
            </p:cNvPr>
            <p:cNvSpPr/>
            <p:nvPr/>
          </p:nvSpPr>
          <p:spPr>
            <a:xfrm>
              <a:off x="27007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2" name="Google Shape;3709;p40">
              <a:extLst>
                <a:ext uri="{FF2B5EF4-FFF2-40B4-BE49-F238E27FC236}">
                  <a16:creationId xmlns:a16="http://schemas.microsoft.com/office/drawing/2014/main" id="{27864095-F3A3-E145-0C86-54B17E3FEEC9}"/>
                </a:ext>
              </a:extLst>
            </p:cNvPr>
            <p:cNvSpPr/>
            <p:nvPr/>
          </p:nvSpPr>
          <p:spPr>
            <a:xfrm>
              <a:off x="27007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3" name="Google Shape;3710;p40">
              <a:extLst>
                <a:ext uri="{FF2B5EF4-FFF2-40B4-BE49-F238E27FC236}">
                  <a16:creationId xmlns:a16="http://schemas.microsoft.com/office/drawing/2014/main" id="{A0765E21-FA41-7B0E-5505-9E0A2A934099}"/>
                </a:ext>
              </a:extLst>
            </p:cNvPr>
            <p:cNvSpPr/>
            <p:nvPr/>
          </p:nvSpPr>
          <p:spPr>
            <a:xfrm>
              <a:off x="48388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4" name="Google Shape;3711;p40">
              <a:extLst>
                <a:ext uri="{FF2B5EF4-FFF2-40B4-BE49-F238E27FC236}">
                  <a16:creationId xmlns:a16="http://schemas.microsoft.com/office/drawing/2014/main" id="{FE3F0715-02B1-C9E8-EF17-A6012177B15B}"/>
                </a:ext>
              </a:extLst>
            </p:cNvPr>
            <p:cNvSpPr/>
            <p:nvPr/>
          </p:nvSpPr>
          <p:spPr>
            <a:xfrm>
              <a:off x="48388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5" name="Google Shape;3712;p40">
              <a:extLst>
                <a:ext uri="{FF2B5EF4-FFF2-40B4-BE49-F238E27FC236}">
                  <a16:creationId xmlns:a16="http://schemas.microsoft.com/office/drawing/2014/main" id="{A06383A9-823C-DEE1-A780-202C2BDCEA98}"/>
                </a:ext>
              </a:extLst>
            </p:cNvPr>
            <p:cNvSpPr/>
            <p:nvPr/>
          </p:nvSpPr>
          <p:spPr>
            <a:xfrm>
              <a:off x="69770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6" name="Google Shape;3713;p40">
              <a:extLst>
                <a:ext uri="{FF2B5EF4-FFF2-40B4-BE49-F238E27FC236}">
                  <a16:creationId xmlns:a16="http://schemas.microsoft.com/office/drawing/2014/main" id="{B8578FEC-D7A1-B82B-6BA6-B2A5D53C5843}"/>
                </a:ext>
              </a:extLst>
            </p:cNvPr>
            <p:cNvSpPr/>
            <p:nvPr/>
          </p:nvSpPr>
          <p:spPr>
            <a:xfrm>
              <a:off x="69770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741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cs typeface="Arial"/>
                <a:sym typeface="Arial"/>
              </a:endParaRPr>
            </a:p>
          </p:txBody>
        </p:sp>
        <p:sp>
          <p:nvSpPr>
            <p:cNvPr id="77" name="Google Shape;3714;p40">
              <a:extLst>
                <a:ext uri="{FF2B5EF4-FFF2-40B4-BE49-F238E27FC236}">
                  <a16:creationId xmlns:a16="http://schemas.microsoft.com/office/drawing/2014/main" id="{1F1EBFF2-709A-E951-4A2C-3A0FABAAF6A3}"/>
                </a:ext>
              </a:extLst>
            </p:cNvPr>
            <p:cNvSpPr txBox="1"/>
            <p:nvPr/>
          </p:nvSpPr>
          <p:spPr>
            <a:xfrm>
              <a:off x="562625" y="1272925"/>
              <a:ext cx="1604400" cy="429600"/>
            </a:xfrm>
            <a:prstGeom prst="rect">
              <a:avLst/>
            </a:prstGeom>
            <a:solidFill>
              <a:srgbClr val="F25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Sans-900" panose="02000000000000000000" pitchFamily="2" charset="0"/>
                  <a:ea typeface="Fira Sans Medium"/>
                  <a:cs typeface="Fira Sans Medium"/>
                  <a:sym typeface="Fira Sans Medium"/>
                </a:rPr>
                <a:t>% PIB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Sans-900" panose="02000000000000000000" pitchFamily="2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8" name="Google Shape;3715;p40">
              <a:extLst>
                <a:ext uri="{FF2B5EF4-FFF2-40B4-BE49-F238E27FC236}">
                  <a16:creationId xmlns:a16="http://schemas.microsoft.com/office/drawing/2014/main" id="{FE80A447-6AEE-9DF0-24D3-B7268D63428D}"/>
                </a:ext>
              </a:extLst>
            </p:cNvPr>
            <p:cNvSpPr txBox="1"/>
            <p:nvPr/>
          </p:nvSpPr>
          <p:spPr>
            <a:xfrm>
              <a:off x="562572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7.2%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3716;p40">
              <a:extLst>
                <a:ext uri="{FF2B5EF4-FFF2-40B4-BE49-F238E27FC236}">
                  <a16:creationId xmlns:a16="http://schemas.microsoft.com/office/drawing/2014/main" id="{2389DE49-5BE0-1A64-720B-639B48F919FA}"/>
                </a:ext>
              </a:extLst>
            </p:cNvPr>
            <p:cNvSpPr txBox="1"/>
            <p:nvPr/>
          </p:nvSpPr>
          <p:spPr>
            <a:xfrm>
              <a:off x="2700722" y="1272925"/>
              <a:ext cx="1604400" cy="429600"/>
            </a:xfrm>
            <a:prstGeom prst="rect">
              <a:avLst/>
            </a:prstGeom>
            <a:solidFill>
              <a:srgbClr val="FA8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Empleo Promedio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  <p:sp>
          <p:nvSpPr>
            <p:cNvPr id="80" name="Google Shape;3717;p40">
              <a:extLst>
                <a:ext uri="{FF2B5EF4-FFF2-40B4-BE49-F238E27FC236}">
                  <a16:creationId xmlns:a16="http://schemas.microsoft.com/office/drawing/2014/main" id="{97D1B4D2-D2FB-42D4-07A8-9FD1F1A1B63F}"/>
                </a:ext>
              </a:extLst>
            </p:cNvPr>
            <p:cNvSpPr txBox="1"/>
            <p:nvPr/>
          </p:nvSpPr>
          <p:spPr>
            <a:xfrm>
              <a:off x="2700722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191,490</a:t>
              </a:r>
              <a:endPara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3718;p40">
              <a:extLst>
                <a:ext uri="{FF2B5EF4-FFF2-40B4-BE49-F238E27FC236}">
                  <a16:creationId xmlns:a16="http://schemas.microsoft.com/office/drawing/2014/main" id="{AE03FD95-2232-92E4-98C4-8D246FE52E4A}"/>
                </a:ext>
              </a:extLst>
            </p:cNvPr>
            <p:cNvSpPr txBox="1"/>
            <p:nvPr/>
          </p:nvSpPr>
          <p:spPr>
            <a:xfrm>
              <a:off x="4838823" y="1272925"/>
              <a:ext cx="1604400" cy="429600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Empleo Total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  <p:sp>
          <p:nvSpPr>
            <p:cNvPr id="82" name="Google Shape;3719;p40">
              <a:extLst>
                <a:ext uri="{FF2B5EF4-FFF2-40B4-BE49-F238E27FC236}">
                  <a16:creationId xmlns:a16="http://schemas.microsoft.com/office/drawing/2014/main" id="{3B701161-1D85-4195-DB66-CF914AE32C3D}"/>
                </a:ext>
              </a:extLst>
            </p:cNvPr>
            <p:cNvSpPr txBox="1"/>
            <p:nvPr/>
          </p:nvSpPr>
          <p:spPr>
            <a:xfrm>
              <a:off x="4838873" y="1825425"/>
              <a:ext cx="1604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403,318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3720;p40">
              <a:extLst>
                <a:ext uri="{FF2B5EF4-FFF2-40B4-BE49-F238E27FC236}">
                  <a16:creationId xmlns:a16="http://schemas.microsoft.com/office/drawing/2014/main" id="{3E77B84E-2F15-D1F8-E8F4-158481313AFD}"/>
                </a:ext>
              </a:extLst>
            </p:cNvPr>
            <p:cNvSpPr txBox="1"/>
            <p:nvPr/>
          </p:nvSpPr>
          <p:spPr>
            <a:xfrm>
              <a:off x="6864533" y="1825425"/>
              <a:ext cx="182936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300" panose="02000000000000000000" pitchFamily="50" charset="0"/>
                  <a:ea typeface="Roboto"/>
                  <a:cs typeface="Roboto"/>
                  <a:sym typeface="Roboto"/>
                </a:rPr>
                <a:t>US$ 10,111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3721;p40">
              <a:extLst>
                <a:ext uri="{FF2B5EF4-FFF2-40B4-BE49-F238E27FC236}">
                  <a16:creationId xmlns:a16="http://schemas.microsoft.com/office/drawing/2014/main" id="{E7D02B65-AAF7-BBA0-74C7-380246012FA2}"/>
                </a:ext>
              </a:extLst>
            </p:cNvPr>
            <p:cNvSpPr txBox="1"/>
            <p:nvPr/>
          </p:nvSpPr>
          <p:spPr>
            <a:xfrm>
              <a:off x="6977025" y="1272925"/>
              <a:ext cx="1604400" cy="42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000" kern="0" dirty="0">
                  <a:solidFill>
                    <a:srgbClr val="FFFFFF"/>
                  </a:solidFill>
                  <a:latin typeface="MuseoSans-900" panose="02000000000000000000" pitchFamily="2" charset="0"/>
                  <a:sym typeface="Fira Sans Medium"/>
                </a:rPr>
                <a:t>Exportaciones</a:t>
              </a:r>
              <a:endParaRPr sz="2000" kern="0" dirty="0">
                <a:solidFill>
                  <a:srgbClr val="FFFFFF"/>
                </a:solidFill>
                <a:latin typeface="MuseoSans-900" panose="02000000000000000000" pitchFamily="2" charset="0"/>
                <a:sym typeface="Fira Sans Medium"/>
              </a:endParaRPr>
            </a:p>
          </p:txBody>
        </p:sp>
      </p:grpSp>
      <p:cxnSp>
        <p:nvCxnSpPr>
          <p:cNvPr id="85" name="Google Shape;3722;p40">
            <a:extLst>
              <a:ext uri="{FF2B5EF4-FFF2-40B4-BE49-F238E27FC236}">
                <a16:creationId xmlns:a16="http://schemas.microsoft.com/office/drawing/2014/main" id="{0FBD0E5F-CDE2-FC6D-D4AD-40D54DBE7748}"/>
              </a:ext>
            </a:extLst>
          </p:cNvPr>
          <p:cNvCxnSpPr/>
          <p:nvPr/>
        </p:nvCxnSpPr>
        <p:spPr>
          <a:xfrm flipH="1">
            <a:off x="8071000" y="3436811"/>
            <a:ext cx="2279200" cy="1654400"/>
          </a:xfrm>
          <a:prstGeom prst="bentConnector3">
            <a:avLst>
              <a:gd name="adj1" fmla="val 64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6" name="Google Shape;3723;p40">
            <a:extLst>
              <a:ext uri="{FF2B5EF4-FFF2-40B4-BE49-F238E27FC236}">
                <a16:creationId xmlns:a16="http://schemas.microsoft.com/office/drawing/2014/main" id="{BDFD8350-970E-951D-FD72-D2AF5A7D60E3}"/>
              </a:ext>
            </a:extLst>
          </p:cNvPr>
          <p:cNvCxnSpPr>
            <a:stCxn id="71" idx="1"/>
          </p:cNvCxnSpPr>
          <p:nvPr/>
        </p:nvCxnSpPr>
        <p:spPr>
          <a:xfrm rot="16200000" flipH="1">
            <a:off x="4185167" y="3922211"/>
            <a:ext cx="1524800" cy="55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A883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7" name="Google Shape;3724;p40">
            <a:extLst>
              <a:ext uri="{FF2B5EF4-FFF2-40B4-BE49-F238E27FC236}">
                <a16:creationId xmlns:a16="http://schemas.microsoft.com/office/drawing/2014/main" id="{C4DAC689-1AE0-AEC9-92B9-297CCC81845E}"/>
              </a:ext>
            </a:extLst>
          </p:cNvPr>
          <p:cNvCxnSpPr>
            <a:stCxn id="73" idx="1"/>
          </p:cNvCxnSpPr>
          <p:nvPr/>
        </p:nvCxnSpPr>
        <p:spPr>
          <a:xfrm rot="5400000">
            <a:off x="6200833" y="3544211"/>
            <a:ext cx="1428000" cy="1213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8" name="Google Shape;3725;p40">
            <a:extLst>
              <a:ext uri="{FF2B5EF4-FFF2-40B4-BE49-F238E27FC236}">
                <a16:creationId xmlns:a16="http://schemas.microsoft.com/office/drawing/2014/main" id="{E472ED8A-954B-FB50-4A1D-C43D7F5D854A}"/>
              </a:ext>
            </a:extLst>
          </p:cNvPr>
          <p:cNvSpPr/>
          <p:nvPr/>
        </p:nvSpPr>
        <p:spPr>
          <a:xfrm>
            <a:off x="3623121" y="4721201"/>
            <a:ext cx="277089" cy="1299225"/>
          </a:xfrm>
          <a:custGeom>
            <a:avLst/>
            <a:gdLst/>
            <a:ahLst/>
            <a:cxnLst/>
            <a:rect l="l" t="t" r="r" b="b"/>
            <a:pathLst>
              <a:path w="3260" h="15285" extrusionOk="0">
                <a:moveTo>
                  <a:pt x="466" y="0"/>
                </a:moveTo>
                <a:lnTo>
                  <a:pt x="1" y="15284"/>
                </a:lnTo>
                <a:lnTo>
                  <a:pt x="3259" y="15284"/>
                </a:lnTo>
                <a:lnTo>
                  <a:pt x="2871" y="0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3726;p40">
            <a:extLst>
              <a:ext uri="{FF2B5EF4-FFF2-40B4-BE49-F238E27FC236}">
                <a16:creationId xmlns:a16="http://schemas.microsoft.com/office/drawing/2014/main" id="{CDE2A3D4-43FD-57B8-5C6C-8C9E85D7D3FA}"/>
              </a:ext>
            </a:extLst>
          </p:cNvPr>
          <p:cNvSpPr/>
          <p:nvPr/>
        </p:nvSpPr>
        <p:spPr>
          <a:xfrm>
            <a:off x="3181294" y="4721201"/>
            <a:ext cx="277089" cy="1299225"/>
          </a:xfrm>
          <a:custGeom>
            <a:avLst/>
            <a:gdLst/>
            <a:ahLst/>
            <a:cxnLst/>
            <a:rect l="l" t="t" r="r" b="b"/>
            <a:pathLst>
              <a:path w="3260" h="15285" extrusionOk="0">
                <a:moveTo>
                  <a:pt x="466" y="0"/>
                </a:moveTo>
                <a:lnTo>
                  <a:pt x="1" y="15284"/>
                </a:lnTo>
                <a:lnTo>
                  <a:pt x="3259" y="15284"/>
                </a:lnTo>
                <a:lnTo>
                  <a:pt x="2871" y="0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3727;p40">
            <a:extLst>
              <a:ext uri="{FF2B5EF4-FFF2-40B4-BE49-F238E27FC236}">
                <a16:creationId xmlns:a16="http://schemas.microsoft.com/office/drawing/2014/main" id="{70A3BE68-1879-A0D3-5CCE-5EFADE45866E}"/>
              </a:ext>
            </a:extLst>
          </p:cNvPr>
          <p:cNvSpPr/>
          <p:nvPr/>
        </p:nvSpPr>
        <p:spPr>
          <a:xfrm>
            <a:off x="4879434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29" y="0"/>
                </a:moveTo>
                <a:lnTo>
                  <a:pt x="0" y="2793"/>
                </a:lnTo>
                <a:lnTo>
                  <a:pt x="0" y="15517"/>
                </a:lnTo>
                <a:lnTo>
                  <a:pt x="6129" y="15517"/>
                </a:lnTo>
                <a:lnTo>
                  <a:pt x="6129" y="0"/>
                </a:ln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3728;p40">
            <a:extLst>
              <a:ext uri="{FF2B5EF4-FFF2-40B4-BE49-F238E27FC236}">
                <a16:creationId xmlns:a16="http://schemas.microsoft.com/office/drawing/2014/main" id="{C7D0C7AE-5584-FB91-EB53-A8AC3040D916}"/>
              </a:ext>
            </a:extLst>
          </p:cNvPr>
          <p:cNvSpPr/>
          <p:nvPr/>
        </p:nvSpPr>
        <p:spPr>
          <a:xfrm>
            <a:off x="5373959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3729;p40">
            <a:extLst>
              <a:ext uri="{FF2B5EF4-FFF2-40B4-BE49-F238E27FC236}">
                <a16:creationId xmlns:a16="http://schemas.microsoft.com/office/drawing/2014/main" id="{06EDE025-C483-0D48-569F-440DDFF1EE77}"/>
              </a:ext>
            </a:extLst>
          </p:cNvPr>
          <p:cNvSpPr/>
          <p:nvPr/>
        </p:nvSpPr>
        <p:spPr>
          <a:xfrm>
            <a:off x="6043303" y="4721201"/>
            <a:ext cx="514400" cy="1318945"/>
          </a:xfrm>
          <a:custGeom>
            <a:avLst/>
            <a:gdLst/>
            <a:ahLst/>
            <a:cxnLst/>
            <a:rect l="l" t="t" r="r" b="b"/>
            <a:pathLst>
              <a:path w="6052" h="15517" extrusionOk="0">
                <a:moveTo>
                  <a:pt x="6052" y="0"/>
                </a:moveTo>
                <a:lnTo>
                  <a:pt x="0" y="2793"/>
                </a:lnTo>
                <a:lnTo>
                  <a:pt x="0" y="15517"/>
                </a:lnTo>
                <a:lnTo>
                  <a:pt x="6052" y="15517"/>
                </a:lnTo>
                <a:lnTo>
                  <a:pt x="6052" y="0"/>
                </a:lnTo>
                <a:close/>
              </a:path>
            </a:pathLst>
          </a:custGeom>
          <a:solidFill>
            <a:srgbClr val="8D8D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3730;p40">
            <a:extLst>
              <a:ext uri="{FF2B5EF4-FFF2-40B4-BE49-F238E27FC236}">
                <a16:creationId xmlns:a16="http://schemas.microsoft.com/office/drawing/2014/main" id="{4A6F88DA-280F-6440-E80B-4BD043188CF9}"/>
              </a:ext>
            </a:extLst>
          </p:cNvPr>
          <p:cNvSpPr/>
          <p:nvPr/>
        </p:nvSpPr>
        <p:spPr>
          <a:xfrm>
            <a:off x="6531284" y="4721201"/>
            <a:ext cx="521029" cy="1318945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8D8D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3731;p40">
            <a:extLst>
              <a:ext uri="{FF2B5EF4-FFF2-40B4-BE49-F238E27FC236}">
                <a16:creationId xmlns:a16="http://schemas.microsoft.com/office/drawing/2014/main" id="{92DED268-6674-E44D-00C9-07F0722D8806}"/>
              </a:ext>
            </a:extLst>
          </p:cNvPr>
          <p:cNvSpPr/>
          <p:nvPr/>
        </p:nvSpPr>
        <p:spPr>
          <a:xfrm>
            <a:off x="7316065" y="4960953"/>
            <a:ext cx="426321" cy="1079208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29" y="0"/>
                </a:moveTo>
                <a:lnTo>
                  <a:pt x="0" y="2793"/>
                </a:lnTo>
                <a:lnTo>
                  <a:pt x="0" y="15517"/>
                </a:lnTo>
                <a:lnTo>
                  <a:pt x="6129" y="15517"/>
                </a:lnTo>
                <a:lnTo>
                  <a:pt x="61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3732;p40">
            <a:extLst>
              <a:ext uri="{FF2B5EF4-FFF2-40B4-BE49-F238E27FC236}">
                <a16:creationId xmlns:a16="http://schemas.microsoft.com/office/drawing/2014/main" id="{E3F1A6D4-FA6D-0B57-87EA-FE355E1A34B9}"/>
              </a:ext>
            </a:extLst>
          </p:cNvPr>
          <p:cNvSpPr/>
          <p:nvPr/>
        </p:nvSpPr>
        <p:spPr>
          <a:xfrm>
            <a:off x="7720705" y="4960953"/>
            <a:ext cx="426321" cy="1079208"/>
          </a:xfrm>
          <a:custGeom>
            <a:avLst/>
            <a:gdLst/>
            <a:ahLst/>
            <a:cxnLst/>
            <a:rect l="l" t="t" r="r" b="b"/>
            <a:pathLst>
              <a:path w="6130" h="15517" extrusionOk="0">
                <a:moveTo>
                  <a:pt x="6130" y="0"/>
                </a:moveTo>
                <a:lnTo>
                  <a:pt x="1" y="2793"/>
                </a:lnTo>
                <a:lnTo>
                  <a:pt x="1" y="15517"/>
                </a:lnTo>
                <a:lnTo>
                  <a:pt x="6130" y="15517"/>
                </a:lnTo>
                <a:lnTo>
                  <a:pt x="6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3733;p40">
            <a:extLst>
              <a:ext uri="{FF2B5EF4-FFF2-40B4-BE49-F238E27FC236}">
                <a16:creationId xmlns:a16="http://schemas.microsoft.com/office/drawing/2014/main" id="{C2A470EC-7853-D393-1CE9-D66EE59B01AA}"/>
              </a:ext>
            </a:extLst>
          </p:cNvPr>
          <p:cNvSpPr/>
          <p:nvPr/>
        </p:nvSpPr>
        <p:spPr>
          <a:xfrm>
            <a:off x="4698021" y="5163028"/>
            <a:ext cx="3620348" cy="883745"/>
          </a:xfrm>
          <a:custGeom>
            <a:avLst/>
            <a:gdLst/>
            <a:ahLst/>
            <a:cxnLst/>
            <a:rect l="l" t="t" r="r" b="b"/>
            <a:pathLst>
              <a:path w="42594" h="10397" extrusionOk="0">
                <a:moveTo>
                  <a:pt x="1" y="0"/>
                </a:moveTo>
                <a:lnTo>
                  <a:pt x="1" y="10396"/>
                </a:lnTo>
                <a:lnTo>
                  <a:pt x="42593" y="10396"/>
                </a:lnTo>
                <a:lnTo>
                  <a:pt x="42593" y="0"/>
                </a:ln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3734;p40">
            <a:extLst>
              <a:ext uri="{FF2B5EF4-FFF2-40B4-BE49-F238E27FC236}">
                <a16:creationId xmlns:a16="http://schemas.microsoft.com/office/drawing/2014/main" id="{F5D34D40-D093-B235-3580-489A44CCD5EA}"/>
              </a:ext>
            </a:extLst>
          </p:cNvPr>
          <p:cNvSpPr/>
          <p:nvPr/>
        </p:nvSpPr>
        <p:spPr>
          <a:xfrm>
            <a:off x="2862899" y="5723511"/>
            <a:ext cx="6466296" cy="323268"/>
          </a:xfrm>
          <a:custGeom>
            <a:avLst/>
            <a:gdLst/>
            <a:ahLst/>
            <a:cxnLst/>
            <a:rect l="l" t="t" r="r" b="b"/>
            <a:pathLst>
              <a:path w="61912" h="3803" extrusionOk="0">
                <a:moveTo>
                  <a:pt x="1" y="1"/>
                </a:moveTo>
                <a:lnTo>
                  <a:pt x="1" y="3802"/>
                </a:lnTo>
                <a:lnTo>
                  <a:pt x="61911" y="3802"/>
                </a:lnTo>
                <a:lnTo>
                  <a:pt x="61911" y="1"/>
                </a:ln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3735;p40">
            <a:extLst>
              <a:ext uri="{FF2B5EF4-FFF2-40B4-BE49-F238E27FC236}">
                <a16:creationId xmlns:a16="http://schemas.microsoft.com/office/drawing/2014/main" id="{9785BEB6-3CE7-AF9C-3136-BC2D0AF8B89C}"/>
              </a:ext>
            </a:extLst>
          </p:cNvPr>
          <p:cNvSpPr/>
          <p:nvPr/>
        </p:nvSpPr>
        <p:spPr>
          <a:xfrm>
            <a:off x="4961773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3736;p40">
            <a:extLst>
              <a:ext uri="{FF2B5EF4-FFF2-40B4-BE49-F238E27FC236}">
                <a16:creationId xmlns:a16="http://schemas.microsoft.com/office/drawing/2014/main" id="{7F0E41E6-1FE2-F8B7-7F92-A1BBA14406CD}"/>
              </a:ext>
            </a:extLst>
          </p:cNvPr>
          <p:cNvSpPr/>
          <p:nvPr/>
        </p:nvSpPr>
        <p:spPr>
          <a:xfrm>
            <a:off x="5317920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3737;p40">
            <a:extLst>
              <a:ext uri="{FF2B5EF4-FFF2-40B4-BE49-F238E27FC236}">
                <a16:creationId xmlns:a16="http://schemas.microsoft.com/office/drawing/2014/main" id="{58EFF042-2835-58A9-FD50-4604FBC1F13F}"/>
              </a:ext>
            </a:extLst>
          </p:cNvPr>
          <p:cNvSpPr/>
          <p:nvPr/>
        </p:nvSpPr>
        <p:spPr>
          <a:xfrm>
            <a:off x="5667437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0" y="0"/>
                </a:moveTo>
                <a:lnTo>
                  <a:pt x="0" y="2715"/>
                </a:lnTo>
                <a:lnTo>
                  <a:pt x="2793" y="2715"/>
                </a:lnTo>
                <a:lnTo>
                  <a:pt x="27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3738;p40">
            <a:extLst>
              <a:ext uri="{FF2B5EF4-FFF2-40B4-BE49-F238E27FC236}">
                <a16:creationId xmlns:a16="http://schemas.microsoft.com/office/drawing/2014/main" id="{0795A635-1E2A-3FE7-A5A5-18FD94FD9E21}"/>
              </a:ext>
            </a:extLst>
          </p:cNvPr>
          <p:cNvSpPr/>
          <p:nvPr/>
        </p:nvSpPr>
        <p:spPr>
          <a:xfrm>
            <a:off x="6023499" y="5374081"/>
            <a:ext cx="230936" cy="230860"/>
          </a:xfrm>
          <a:custGeom>
            <a:avLst/>
            <a:gdLst/>
            <a:ahLst/>
            <a:cxnLst/>
            <a:rect l="l" t="t" r="r" b="b"/>
            <a:pathLst>
              <a:path w="2717" h="2716" extrusionOk="0">
                <a:moveTo>
                  <a:pt x="1" y="0"/>
                </a:moveTo>
                <a:lnTo>
                  <a:pt x="1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3739;p40">
            <a:extLst>
              <a:ext uri="{FF2B5EF4-FFF2-40B4-BE49-F238E27FC236}">
                <a16:creationId xmlns:a16="http://schemas.microsoft.com/office/drawing/2014/main" id="{404BAE31-7E15-D337-6C2B-FF41DC8281CC}"/>
              </a:ext>
            </a:extLst>
          </p:cNvPr>
          <p:cNvSpPr/>
          <p:nvPr/>
        </p:nvSpPr>
        <p:spPr>
          <a:xfrm>
            <a:off x="6373017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3740;p40">
            <a:extLst>
              <a:ext uri="{FF2B5EF4-FFF2-40B4-BE49-F238E27FC236}">
                <a16:creationId xmlns:a16="http://schemas.microsoft.com/office/drawing/2014/main" id="{42230E17-86A2-9E13-D821-DDFF7B4DA29B}"/>
              </a:ext>
            </a:extLst>
          </p:cNvPr>
          <p:cNvSpPr/>
          <p:nvPr/>
        </p:nvSpPr>
        <p:spPr>
          <a:xfrm>
            <a:off x="6729163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5" y="2715"/>
                </a:lnTo>
                <a:lnTo>
                  <a:pt x="2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3741;p40">
            <a:extLst>
              <a:ext uri="{FF2B5EF4-FFF2-40B4-BE49-F238E27FC236}">
                <a16:creationId xmlns:a16="http://schemas.microsoft.com/office/drawing/2014/main" id="{54DC6791-7ADD-CB5E-ADFB-B0998772458F}"/>
              </a:ext>
            </a:extLst>
          </p:cNvPr>
          <p:cNvSpPr/>
          <p:nvPr/>
        </p:nvSpPr>
        <p:spPr>
          <a:xfrm>
            <a:off x="7078596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1" y="0"/>
                </a:moveTo>
                <a:lnTo>
                  <a:pt x="1" y="2715"/>
                </a:lnTo>
                <a:lnTo>
                  <a:pt x="2794" y="271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3742;p40">
            <a:extLst>
              <a:ext uri="{FF2B5EF4-FFF2-40B4-BE49-F238E27FC236}">
                <a16:creationId xmlns:a16="http://schemas.microsoft.com/office/drawing/2014/main" id="{2132429D-573F-0AF9-1B79-1B26C2E7D08D}"/>
              </a:ext>
            </a:extLst>
          </p:cNvPr>
          <p:cNvSpPr/>
          <p:nvPr/>
        </p:nvSpPr>
        <p:spPr>
          <a:xfrm>
            <a:off x="7434741" y="5374081"/>
            <a:ext cx="230851" cy="230860"/>
          </a:xfrm>
          <a:custGeom>
            <a:avLst/>
            <a:gdLst/>
            <a:ahLst/>
            <a:cxnLst/>
            <a:rect l="l" t="t" r="r" b="b"/>
            <a:pathLst>
              <a:path w="2716" h="2716" extrusionOk="0">
                <a:moveTo>
                  <a:pt x="0" y="0"/>
                </a:moveTo>
                <a:lnTo>
                  <a:pt x="0" y="2715"/>
                </a:lnTo>
                <a:lnTo>
                  <a:pt x="2716" y="2715"/>
                </a:lnTo>
                <a:lnTo>
                  <a:pt x="2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3743;p40">
            <a:extLst>
              <a:ext uri="{FF2B5EF4-FFF2-40B4-BE49-F238E27FC236}">
                <a16:creationId xmlns:a16="http://schemas.microsoft.com/office/drawing/2014/main" id="{3BB291BB-C0FF-E3E5-3E4A-D15D08797D9F}"/>
              </a:ext>
            </a:extLst>
          </p:cNvPr>
          <p:cNvSpPr/>
          <p:nvPr/>
        </p:nvSpPr>
        <p:spPr>
          <a:xfrm>
            <a:off x="7784260" y="5374081"/>
            <a:ext cx="237481" cy="230860"/>
          </a:xfrm>
          <a:custGeom>
            <a:avLst/>
            <a:gdLst/>
            <a:ahLst/>
            <a:cxnLst/>
            <a:rect l="l" t="t" r="r" b="b"/>
            <a:pathLst>
              <a:path w="2794" h="2716" extrusionOk="0">
                <a:moveTo>
                  <a:pt x="0" y="0"/>
                </a:moveTo>
                <a:lnTo>
                  <a:pt x="0" y="2715"/>
                </a:lnTo>
                <a:lnTo>
                  <a:pt x="2793" y="2715"/>
                </a:lnTo>
                <a:lnTo>
                  <a:pt x="27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3744;p40">
            <a:extLst>
              <a:ext uri="{FF2B5EF4-FFF2-40B4-BE49-F238E27FC236}">
                <a16:creationId xmlns:a16="http://schemas.microsoft.com/office/drawing/2014/main" id="{DD3C1BD2-0C93-86A6-D3B3-4CA1711DD3B8}"/>
              </a:ext>
            </a:extLst>
          </p:cNvPr>
          <p:cNvGrpSpPr/>
          <p:nvPr/>
        </p:nvGrpSpPr>
        <p:grpSpPr>
          <a:xfrm>
            <a:off x="3197799" y="4006977"/>
            <a:ext cx="1127764" cy="573832"/>
            <a:chOff x="2398349" y="3202225"/>
            <a:chExt cx="845823" cy="430374"/>
          </a:xfrm>
        </p:grpSpPr>
        <p:sp>
          <p:nvSpPr>
            <p:cNvPr id="108" name="Google Shape;3745;p40">
              <a:extLst>
                <a:ext uri="{FF2B5EF4-FFF2-40B4-BE49-F238E27FC236}">
                  <a16:creationId xmlns:a16="http://schemas.microsoft.com/office/drawing/2014/main" id="{25DD7550-457A-5C90-4EAE-212B42685E81}"/>
                </a:ext>
              </a:extLst>
            </p:cNvPr>
            <p:cNvSpPr/>
            <p:nvPr/>
          </p:nvSpPr>
          <p:spPr>
            <a:xfrm>
              <a:off x="2888009" y="3419865"/>
              <a:ext cx="163257" cy="163264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009" y="0"/>
                  </a:moveTo>
                  <a:lnTo>
                    <a:pt x="776" y="78"/>
                  </a:lnTo>
                  <a:lnTo>
                    <a:pt x="621" y="155"/>
                  </a:lnTo>
                  <a:lnTo>
                    <a:pt x="389" y="311"/>
                  </a:lnTo>
                  <a:lnTo>
                    <a:pt x="233" y="543"/>
                  </a:lnTo>
                  <a:lnTo>
                    <a:pt x="78" y="776"/>
                  </a:lnTo>
                  <a:lnTo>
                    <a:pt x="78" y="1009"/>
                  </a:lnTo>
                  <a:lnTo>
                    <a:pt x="1" y="1242"/>
                  </a:lnTo>
                  <a:lnTo>
                    <a:pt x="78" y="1474"/>
                  </a:lnTo>
                  <a:lnTo>
                    <a:pt x="78" y="1785"/>
                  </a:lnTo>
                  <a:lnTo>
                    <a:pt x="233" y="1940"/>
                  </a:lnTo>
                  <a:lnTo>
                    <a:pt x="389" y="2173"/>
                  </a:lnTo>
                  <a:lnTo>
                    <a:pt x="621" y="2328"/>
                  </a:lnTo>
                  <a:lnTo>
                    <a:pt x="776" y="2405"/>
                  </a:lnTo>
                  <a:lnTo>
                    <a:pt x="1009" y="2483"/>
                  </a:lnTo>
                  <a:lnTo>
                    <a:pt x="1320" y="2560"/>
                  </a:lnTo>
                  <a:lnTo>
                    <a:pt x="1552" y="2483"/>
                  </a:lnTo>
                  <a:lnTo>
                    <a:pt x="1785" y="2405"/>
                  </a:lnTo>
                  <a:lnTo>
                    <a:pt x="2018" y="2328"/>
                  </a:lnTo>
                  <a:lnTo>
                    <a:pt x="2173" y="2173"/>
                  </a:lnTo>
                  <a:lnTo>
                    <a:pt x="2406" y="1940"/>
                  </a:lnTo>
                  <a:lnTo>
                    <a:pt x="2483" y="1785"/>
                  </a:lnTo>
                  <a:lnTo>
                    <a:pt x="2561" y="1474"/>
                  </a:lnTo>
                  <a:lnTo>
                    <a:pt x="2561" y="1242"/>
                  </a:lnTo>
                  <a:lnTo>
                    <a:pt x="2561" y="1009"/>
                  </a:lnTo>
                  <a:lnTo>
                    <a:pt x="2483" y="776"/>
                  </a:lnTo>
                  <a:lnTo>
                    <a:pt x="2406" y="543"/>
                  </a:lnTo>
                  <a:lnTo>
                    <a:pt x="2173" y="311"/>
                  </a:lnTo>
                  <a:lnTo>
                    <a:pt x="2018" y="155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746;p40">
              <a:extLst>
                <a:ext uri="{FF2B5EF4-FFF2-40B4-BE49-F238E27FC236}">
                  <a16:creationId xmlns:a16="http://schemas.microsoft.com/office/drawing/2014/main" id="{32024C7F-4A4C-DDCF-F0D5-DAA27D87D35E}"/>
                </a:ext>
              </a:extLst>
            </p:cNvPr>
            <p:cNvSpPr/>
            <p:nvPr/>
          </p:nvSpPr>
          <p:spPr>
            <a:xfrm>
              <a:off x="2952332" y="3335780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86" y="0"/>
                  </a:moveTo>
                  <a:lnTo>
                    <a:pt x="854" y="78"/>
                  </a:lnTo>
                  <a:lnTo>
                    <a:pt x="621" y="233"/>
                  </a:lnTo>
                  <a:lnTo>
                    <a:pt x="388" y="388"/>
                  </a:lnTo>
                  <a:lnTo>
                    <a:pt x="233" y="621"/>
                  </a:lnTo>
                  <a:lnTo>
                    <a:pt x="78" y="854"/>
                  </a:lnTo>
                  <a:lnTo>
                    <a:pt x="0" y="1087"/>
                  </a:lnTo>
                  <a:lnTo>
                    <a:pt x="0" y="1319"/>
                  </a:lnTo>
                  <a:lnTo>
                    <a:pt x="0" y="1630"/>
                  </a:lnTo>
                  <a:lnTo>
                    <a:pt x="78" y="1862"/>
                  </a:lnTo>
                  <a:lnTo>
                    <a:pt x="233" y="2095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086" y="2716"/>
                  </a:lnTo>
                  <a:lnTo>
                    <a:pt x="1629" y="2716"/>
                  </a:lnTo>
                  <a:lnTo>
                    <a:pt x="1862" y="2638"/>
                  </a:lnTo>
                  <a:lnTo>
                    <a:pt x="2095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630"/>
                  </a:lnTo>
                  <a:lnTo>
                    <a:pt x="2716" y="1319"/>
                  </a:lnTo>
                  <a:lnTo>
                    <a:pt x="2716" y="1087"/>
                  </a:lnTo>
                  <a:lnTo>
                    <a:pt x="2638" y="854"/>
                  </a:lnTo>
                  <a:lnTo>
                    <a:pt x="2483" y="621"/>
                  </a:lnTo>
                  <a:lnTo>
                    <a:pt x="2328" y="388"/>
                  </a:lnTo>
                  <a:lnTo>
                    <a:pt x="2095" y="233"/>
                  </a:lnTo>
                  <a:lnTo>
                    <a:pt x="1862" y="78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747;p40">
              <a:extLst>
                <a:ext uri="{FF2B5EF4-FFF2-40B4-BE49-F238E27FC236}">
                  <a16:creationId xmlns:a16="http://schemas.microsoft.com/office/drawing/2014/main" id="{70E5FBFB-3BA3-2E40-76EB-F8CBAC81A75B}"/>
                </a:ext>
              </a:extLst>
            </p:cNvPr>
            <p:cNvSpPr/>
            <p:nvPr/>
          </p:nvSpPr>
          <p:spPr>
            <a:xfrm>
              <a:off x="2942451" y="3281338"/>
              <a:ext cx="158285" cy="153382"/>
            </a:xfrm>
            <a:custGeom>
              <a:avLst/>
              <a:gdLst/>
              <a:ahLst/>
              <a:cxnLst/>
              <a:rect l="l" t="t" r="r" b="b"/>
              <a:pathLst>
                <a:path w="2483" h="2406" extrusionOk="0">
                  <a:moveTo>
                    <a:pt x="1009" y="1"/>
                  </a:moveTo>
                  <a:lnTo>
                    <a:pt x="776" y="79"/>
                  </a:lnTo>
                  <a:lnTo>
                    <a:pt x="388" y="311"/>
                  </a:lnTo>
                  <a:lnTo>
                    <a:pt x="78" y="699"/>
                  </a:lnTo>
                  <a:lnTo>
                    <a:pt x="78" y="932"/>
                  </a:lnTo>
                  <a:lnTo>
                    <a:pt x="0" y="1242"/>
                  </a:lnTo>
                  <a:lnTo>
                    <a:pt x="78" y="1475"/>
                  </a:lnTo>
                  <a:lnTo>
                    <a:pt x="78" y="1708"/>
                  </a:lnTo>
                  <a:lnTo>
                    <a:pt x="388" y="2096"/>
                  </a:lnTo>
                  <a:lnTo>
                    <a:pt x="776" y="2328"/>
                  </a:lnTo>
                  <a:lnTo>
                    <a:pt x="1009" y="2406"/>
                  </a:lnTo>
                  <a:lnTo>
                    <a:pt x="1474" y="2406"/>
                  </a:lnTo>
                  <a:lnTo>
                    <a:pt x="1707" y="2328"/>
                  </a:lnTo>
                  <a:lnTo>
                    <a:pt x="2095" y="2096"/>
                  </a:lnTo>
                  <a:lnTo>
                    <a:pt x="2328" y="1708"/>
                  </a:lnTo>
                  <a:lnTo>
                    <a:pt x="2405" y="1475"/>
                  </a:lnTo>
                  <a:lnTo>
                    <a:pt x="2483" y="1242"/>
                  </a:lnTo>
                  <a:lnTo>
                    <a:pt x="2405" y="932"/>
                  </a:lnTo>
                  <a:lnTo>
                    <a:pt x="2328" y="699"/>
                  </a:lnTo>
                  <a:lnTo>
                    <a:pt x="2095" y="311"/>
                  </a:lnTo>
                  <a:lnTo>
                    <a:pt x="1707" y="79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748;p40">
              <a:extLst>
                <a:ext uri="{FF2B5EF4-FFF2-40B4-BE49-F238E27FC236}">
                  <a16:creationId xmlns:a16="http://schemas.microsoft.com/office/drawing/2014/main" id="{D7BDACD9-55B1-8DCA-929A-372122698385}"/>
                </a:ext>
              </a:extLst>
            </p:cNvPr>
            <p:cNvSpPr/>
            <p:nvPr/>
          </p:nvSpPr>
          <p:spPr>
            <a:xfrm>
              <a:off x="3046299" y="3246722"/>
              <a:ext cx="133551" cy="133620"/>
            </a:xfrm>
            <a:custGeom>
              <a:avLst/>
              <a:gdLst/>
              <a:ahLst/>
              <a:cxnLst/>
              <a:rect l="l" t="t" r="r" b="b"/>
              <a:pathLst>
                <a:path w="2095" h="2096" extrusionOk="0">
                  <a:moveTo>
                    <a:pt x="1009" y="1"/>
                  </a:moveTo>
                  <a:lnTo>
                    <a:pt x="621" y="78"/>
                  </a:lnTo>
                  <a:lnTo>
                    <a:pt x="311" y="311"/>
                  </a:lnTo>
                  <a:lnTo>
                    <a:pt x="78" y="622"/>
                  </a:lnTo>
                  <a:lnTo>
                    <a:pt x="0" y="1009"/>
                  </a:lnTo>
                  <a:lnTo>
                    <a:pt x="78" y="1475"/>
                  </a:lnTo>
                  <a:lnTo>
                    <a:pt x="311" y="1785"/>
                  </a:lnTo>
                  <a:lnTo>
                    <a:pt x="621" y="2018"/>
                  </a:lnTo>
                  <a:lnTo>
                    <a:pt x="1009" y="2096"/>
                  </a:lnTo>
                  <a:lnTo>
                    <a:pt x="1474" y="2018"/>
                  </a:lnTo>
                  <a:lnTo>
                    <a:pt x="1785" y="1785"/>
                  </a:lnTo>
                  <a:lnTo>
                    <a:pt x="2017" y="1475"/>
                  </a:lnTo>
                  <a:lnTo>
                    <a:pt x="2095" y="1009"/>
                  </a:lnTo>
                  <a:lnTo>
                    <a:pt x="2017" y="622"/>
                  </a:lnTo>
                  <a:lnTo>
                    <a:pt x="1785" y="311"/>
                  </a:lnTo>
                  <a:lnTo>
                    <a:pt x="1474" y="78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749;p40">
              <a:extLst>
                <a:ext uri="{FF2B5EF4-FFF2-40B4-BE49-F238E27FC236}">
                  <a16:creationId xmlns:a16="http://schemas.microsoft.com/office/drawing/2014/main" id="{83BFA1CB-2F95-62FC-693D-43D92C1D59DA}"/>
                </a:ext>
              </a:extLst>
            </p:cNvPr>
            <p:cNvSpPr/>
            <p:nvPr/>
          </p:nvSpPr>
          <p:spPr>
            <a:xfrm>
              <a:off x="3016592" y="3385249"/>
              <a:ext cx="168230" cy="173145"/>
            </a:xfrm>
            <a:custGeom>
              <a:avLst/>
              <a:gdLst/>
              <a:ahLst/>
              <a:cxnLst/>
              <a:rect l="l" t="t" r="r" b="b"/>
              <a:pathLst>
                <a:path w="2639" h="2716" extrusionOk="0">
                  <a:moveTo>
                    <a:pt x="1242" y="0"/>
                  </a:moveTo>
                  <a:lnTo>
                    <a:pt x="1009" y="78"/>
                  </a:lnTo>
                  <a:lnTo>
                    <a:pt x="777" y="155"/>
                  </a:lnTo>
                  <a:lnTo>
                    <a:pt x="544" y="311"/>
                  </a:lnTo>
                  <a:lnTo>
                    <a:pt x="311" y="466"/>
                  </a:lnTo>
                  <a:lnTo>
                    <a:pt x="156" y="698"/>
                  </a:lnTo>
                  <a:lnTo>
                    <a:pt x="78" y="931"/>
                  </a:lnTo>
                  <a:lnTo>
                    <a:pt x="1" y="1164"/>
                  </a:lnTo>
                  <a:lnTo>
                    <a:pt x="1" y="1474"/>
                  </a:lnTo>
                  <a:lnTo>
                    <a:pt x="1" y="1707"/>
                  </a:lnTo>
                  <a:lnTo>
                    <a:pt x="78" y="1940"/>
                  </a:lnTo>
                  <a:lnTo>
                    <a:pt x="234" y="2172"/>
                  </a:lnTo>
                  <a:lnTo>
                    <a:pt x="389" y="2405"/>
                  </a:lnTo>
                  <a:lnTo>
                    <a:pt x="621" y="2560"/>
                  </a:lnTo>
                  <a:lnTo>
                    <a:pt x="854" y="2638"/>
                  </a:lnTo>
                  <a:lnTo>
                    <a:pt x="1087" y="2716"/>
                  </a:lnTo>
                  <a:lnTo>
                    <a:pt x="1630" y="2716"/>
                  </a:lnTo>
                  <a:lnTo>
                    <a:pt x="1863" y="2638"/>
                  </a:lnTo>
                  <a:lnTo>
                    <a:pt x="2096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561" y="1862"/>
                  </a:lnTo>
                  <a:lnTo>
                    <a:pt x="2639" y="1552"/>
                  </a:lnTo>
                  <a:lnTo>
                    <a:pt x="2639" y="1319"/>
                  </a:lnTo>
                  <a:lnTo>
                    <a:pt x="2639" y="1086"/>
                  </a:lnTo>
                  <a:lnTo>
                    <a:pt x="2561" y="776"/>
                  </a:lnTo>
                  <a:lnTo>
                    <a:pt x="2406" y="621"/>
                  </a:lnTo>
                  <a:lnTo>
                    <a:pt x="2251" y="388"/>
                  </a:lnTo>
                  <a:lnTo>
                    <a:pt x="2018" y="233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750;p40">
              <a:extLst>
                <a:ext uri="{FF2B5EF4-FFF2-40B4-BE49-F238E27FC236}">
                  <a16:creationId xmlns:a16="http://schemas.microsoft.com/office/drawing/2014/main" id="{B654095F-7133-C839-C5A5-E15F1364F7BC}"/>
                </a:ext>
              </a:extLst>
            </p:cNvPr>
            <p:cNvSpPr/>
            <p:nvPr/>
          </p:nvSpPr>
          <p:spPr>
            <a:xfrm>
              <a:off x="3031445" y="3291283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0"/>
                  </a:moveTo>
                  <a:lnTo>
                    <a:pt x="776" y="155"/>
                  </a:lnTo>
                  <a:lnTo>
                    <a:pt x="544" y="233"/>
                  </a:lnTo>
                  <a:lnTo>
                    <a:pt x="311" y="388"/>
                  </a:lnTo>
                  <a:lnTo>
                    <a:pt x="156" y="621"/>
                  </a:lnTo>
                  <a:lnTo>
                    <a:pt x="78" y="854"/>
                  </a:lnTo>
                  <a:lnTo>
                    <a:pt x="1" y="1164"/>
                  </a:lnTo>
                  <a:lnTo>
                    <a:pt x="1" y="1397"/>
                  </a:lnTo>
                  <a:lnTo>
                    <a:pt x="1" y="1707"/>
                  </a:lnTo>
                  <a:lnTo>
                    <a:pt x="78" y="1940"/>
                  </a:lnTo>
                  <a:lnTo>
                    <a:pt x="233" y="2172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5"/>
                  </a:lnTo>
                  <a:lnTo>
                    <a:pt x="1397" y="2715"/>
                  </a:lnTo>
                  <a:lnTo>
                    <a:pt x="1630" y="2638"/>
                  </a:lnTo>
                  <a:lnTo>
                    <a:pt x="1940" y="2560"/>
                  </a:lnTo>
                  <a:lnTo>
                    <a:pt x="2095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638" y="1009"/>
                  </a:lnTo>
                  <a:lnTo>
                    <a:pt x="2561" y="776"/>
                  </a:lnTo>
                  <a:lnTo>
                    <a:pt x="2406" y="543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785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751;p40">
              <a:extLst>
                <a:ext uri="{FF2B5EF4-FFF2-40B4-BE49-F238E27FC236}">
                  <a16:creationId xmlns:a16="http://schemas.microsoft.com/office/drawing/2014/main" id="{546E1EDB-C0C1-049A-C8B3-6746AA69E685}"/>
                </a:ext>
              </a:extLst>
            </p:cNvPr>
            <p:cNvSpPr/>
            <p:nvPr/>
          </p:nvSpPr>
          <p:spPr>
            <a:xfrm>
              <a:off x="3071034" y="3202225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242" y="1"/>
                  </a:moveTo>
                  <a:lnTo>
                    <a:pt x="1009" y="78"/>
                  </a:lnTo>
                  <a:lnTo>
                    <a:pt x="776" y="156"/>
                  </a:lnTo>
                  <a:lnTo>
                    <a:pt x="543" y="311"/>
                  </a:lnTo>
                  <a:lnTo>
                    <a:pt x="311" y="466"/>
                  </a:lnTo>
                  <a:lnTo>
                    <a:pt x="155" y="699"/>
                  </a:lnTo>
                  <a:lnTo>
                    <a:pt x="78" y="932"/>
                  </a:lnTo>
                  <a:lnTo>
                    <a:pt x="0" y="1164"/>
                  </a:lnTo>
                  <a:lnTo>
                    <a:pt x="0" y="1475"/>
                  </a:lnTo>
                  <a:lnTo>
                    <a:pt x="0" y="1707"/>
                  </a:lnTo>
                  <a:lnTo>
                    <a:pt x="78" y="1940"/>
                  </a:lnTo>
                  <a:lnTo>
                    <a:pt x="233" y="2173"/>
                  </a:lnTo>
                  <a:lnTo>
                    <a:pt x="388" y="2406"/>
                  </a:lnTo>
                  <a:lnTo>
                    <a:pt x="621" y="2561"/>
                  </a:lnTo>
                  <a:lnTo>
                    <a:pt x="854" y="2638"/>
                  </a:lnTo>
                  <a:lnTo>
                    <a:pt x="1164" y="2716"/>
                  </a:lnTo>
                  <a:lnTo>
                    <a:pt x="1629" y="2716"/>
                  </a:lnTo>
                  <a:lnTo>
                    <a:pt x="1940" y="2638"/>
                  </a:lnTo>
                  <a:lnTo>
                    <a:pt x="2095" y="2483"/>
                  </a:lnTo>
                  <a:lnTo>
                    <a:pt x="2328" y="2328"/>
                  </a:lnTo>
                  <a:lnTo>
                    <a:pt x="2483" y="2095"/>
                  </a:lnTo>
                  <a:lnTo>
                    <a:pt x="2638" y="1863"/>
                  </a:lnTo>
                  <a:lnTo>
                    <a:pt x="2716" y="1630"/>
                  </a:lnTo>
                  <a:lnTo>
                    <a:pt x="2716" y="1320"/>
                  </a:lnTo>
                  <a:lnTo>
                    <a:pt x="2638" y="1087"/>
                  </a:lnTo>
                  <a:lnTo>
                    <a:pt x="2560" y="854"/>
                  </a:lnTo>
                  <a:lnTo>
                    <a:pt x="2405" y="621"/>
                  </a:lnTo>
                  <a:lnTo>
                    <a:pt x="2250" y="389"/>
                  </a:lnTo>
                  <a:lnTo>
                    <a:pt x="2017" y="233"/>
                  </a:lnTo>
                  <a:lnTo>
                    <a:pt x="1785" y="78"/>
                  </a:lnTo>
                  <a:lnTo>
                    <a:pt x="1552" y="78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752;p40">
              <a:extLst>
                <a:ext uri="{FF2B5EF4-FFF2-40B4-BE49-F238E27FC236}">
                  <a16:creationId xmlns:a16="http://schemas.microsoft.com/office/drawing/2014/main" id="{35ABC606-8156-F299-C17F-1279C0669778}"/>
                </a:ext>
              </a:extLst>
            </p:cNvPr>
            <p:cNvSpPr/>
            <p:nvPr/>
          </p:nvSpPr>
          <p:spPr>
            <a:xfrm>
              <a:off x="2398349" y="3469335"/>
              <a:ext cx="168230" cy="163264"/>
            </a:xfrm>
            <a:custGeom>
              <a:avLst/>
              <a:gdLst/>
              <a:ahLst/>
              <a:cxnLst/>
              <a:rect l="l" t="t" r="r" b="b"/>
              <a:pathLst>
                <a:path w="2639" h="2561" extrusionOk="0">
                  <a:moveTo>
                    <a:pt x="1087" y="0"/>
                  </a:moveTo>
                  <a:lnTo>
                    <a:pt x="854" y="78"/>
                  </a:lnTo>
                  <a:lnTo>
                    <a:pt x="622" y="233"/>
                  </a:lnTo>
                  <a:lnTo>
                    <a:pt x="389" y="388"/>
                  </a:lnTo>
                  <a:lnTo>
                    <a:pt x="234" y="543"/>
                  </a:lnTo>
                  <a:lnTo>
                    <a:pt x="156" y="776"/>
                  </a:lnTo>
                  <a:lnTo>
                    <a:pt x="79" y="1009"/>
                  </a:lnTo>
                  <a:lnTo>
                    <a:pt x="1" y="1319"/>
                  </a:lnTo>
                  <a:lnTo>
                    <a:pt x="79" y="1552"/>
                  </a:lnTo>
                  <a:lnTo>
                    <a:pt x="156" y="1784"/>
                  </a:lnTo>
                  <a:lnTo>
                    <a:pt x="234" y="2017"/>
                  </a:lnTo>
                  <a:lnTo>
                    <a:pt x="389" y="2172"/>
                  </a:lnTo>
                  <a:lnTo>
                    <a:pt x="622" y="2328"/>
                  </a:lnTo>
                  <a:lnTo>
                    <a:pt x="854" y="2483"/>
                  </a:lnTo>
                  <a:lnTo>
                    <a:pt x="1087" y="2560"/>
                  </a:lnTo>
                  <a:lnTo>
                    <a:pt x="1553" y="2560"/>
                  </a:lnTo>
                  <a:lnTo>
                    <a:pt x="1863" y="2483"/>
                  </a:lnTo>
                  <a:lnTo>
                    <a:pt x="2018" y="2328"/>
                  </a:lnTo>
                  <a:lnTo>
                    <a:pt x="2251" y="2172"/>
                  </a:lnTo>
                  <a:lnTo>
                    <a:pt x="2406" y="2017"/>
                  </a:lnTo>
                  <a:lnTo>
                    <a:pt x="2484" y="1784"/>
                  </a:lnTo>
                  <a:lnTo>
                    <a:pt x="2561" y="1552"/>
                  </a:lnTo>
                  <a:lnTo>
                    <a:pt x="2639" y="1319"/>
                  </a:lnTo>
                  <a:lnTo>
                    <a:pt x="2561" y="1009"/>
                  </a:lnTo>
                  <a:lnTo>
                    <a:pt x="2484" y="776"/>
                  </a:lnTo>
                  <a:lnTo>
                    <a:pt x="2406" y="543"/>
                  </a:lnTo>
                  <a:lnTo>
                    <a:pt x="2251" y="388"/>
                  </a:lnTo>
                  <a:lnTo>
                    <a:pt x="2018" y="233"/>
                  </a:lnTo>
                  <a:lnTo>
                    <a:pt x="1863" y="78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753;p40">
              <a:extLst>
                <a:ext uri="{FF2B5EF4-FFF2-40B4-BE49-F238E27FC236}">
                  <a16:creationId xmlns:a16="http://schemas.microsoft.com/office/drawing/2014/main" id="{471BDA48-3846-FE94-8067-AE0DC9E8F9CE}"/>
                </a:ext>
              </a:extLst>
            </p:cNvPr>
            <p:cNvSpPr/>
            <p:nvPr/>
          </p:nvSpPr>
          <p:spPr>
            <a:xfrm>
              <a:off x="2462673" y="3385249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397" y="0"/>
                  </a:moveTo>
                  <a:lnTo>
                    <a:pt x="1087" y="78"/>
                  </a:lnTo>
                  <a:lnTo>
                    <a:pt x="854" y="155"/>
                  </a:lnTo>
                  <a:lnTo>
                    <a:pt x="621" y="233"/>
                  </a:lnTo>
                  <a:lnTo>
                    <a:pt x="388" y="466"/>
                  </a:lnTo>
                  <a:lnTo>
                    <a:pt x="233" y="621"/>
                  </a:lnTo>
                  <a:lnTo>
                    <a:pt x="156" y="854"/>
                  </a:lnTo>
                  <a:lnTo>
                    <a:pt x="78" y="1086"/>
                  </a:lnTo>
                  <a:lnTo>
                    <a:pt x="1" y="1397"/>
                  </a:lnTo>
                  <a:lnTo>
                    <a:pt x="78" y="1707"/>
                  </a:lnTo>
                  <a:lnTo>
                    <a:pt x="156" y="1940"/>
                  </a:lnTo>
                  <a:lnTo>
                    <a:pt x="233" y="2172"/>
                  </a:lnTo>
                  <a:lnTo>
                    <a:pt x="388" y="2328"/>
                  </a:lnTo>
                  <a:lnTo>
                    <a:pt x="621" y="2560"/>
                  </a:lnTo>
                  <a:lnTo>
                    <a:pt x="854" y="2638"/>
                  </a:lnTo>
                  <a:lnTo>
                    <a:pt x="1087" y="2716"/>
                  </a:lnTo>
                  <a:lnTo>
                    <a:pt x="1630" y="2716"/>
                  </a:lnTo>
                  <a:lnTo>
                    <a:pt x="1940" y="2638"/>
                  </a:lnTo>
                  <a:lnTo>
                    <a:pt x="2173" y="2560"/>
                  </a:lnTo>
                  <a:lnTo>
                    <a:pt x="2328" y="2328"/>
                  </a:lnTo>
                  <a:lnTo>
                    <a:pt x="2483" y="2172"/>
                  </a:lnTo>
                  <a:lnTo>
                    <a:pt x="2638" y="1940"/>
                  </a:lnTo>
                  <a:lnTo>
                    <a:pt x="2716" y="1707"/>
                  </a:lnTo>
                  <a:lnTo>
                    <a:pt x="2716" y="1397"/>
                  </a:lnTo>
                  <a:lnTo>
                    <a:pt x="2716" y="1086"/>
                  </a:lnTo>
                  <a:lnTo>
                    <a:pt x="2638" y="854"/>
                  </a:lnTo>
                  <a:lnTo>
                    <a:pt x="2483" y="621"/>
                  </a:lnTo>
                  <a:lnTo>
                    <a:pt x="2328" y="466"/>
                  </a:lnTo>
                  <a:lnTo>
                    <a:pt x="2173" y="233"/>
                  </a:lnTo>
                  <a:lnTo>
                    <a:pt x="1940" y="155"/>
                  </a:lnTo>
                  <a:lnTo>
                    <a:pt x="1630" y="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754;p40">
              <a:extLst>
                <a:ext uri="{FF2B5EF4-FFF2-40B4-BE49-F238E27FC236}">
                  <a16:creationId xmlns:a16="http://schemas.microsoft.com/office/drawing/2014/main" id="{AB630AF3-70A4-0FF3-2497-25A553BE124E}"/>
                </a:ext>
              </a:extLst>
            </p:cNvPr>
            <p:cNvSpPr/>
            <p:nvPr/>
          </p:nvSpPr>
          <p:spPr>
            <a:xfrm>
              <a:off x="2457700" y="3330807"/>
              <a:ext cx="153440" cy="158355"/>
            </a:xfrm>
            <a:custGeom>
              <a:avLst/>
              <a:gdLst/>
              <a:ahLst/>
              <a:cxnLst/>
              <a:rect l="l" t="t" r="r" b="b"/>
              <a:pathLst>
                <a:path w="2407" h="2484" extrusionOk="0">
                  <a:moveTo>
                    <a:pt x="1165" y="1"/>
                  </a:moveTo>
                  <a:lnTo>
                    <a:pt x="932" y="78"/>
                  </a:lnTo>
                  <a:lnTo>
                    <a:pt x="699" y="156"/>
                  </a:lnTo>
                  <a:lnTo>
                    <a:pt x="311" y="389"/>
                  </a:lnTo>
                  <a:lnTo>
                    <a:pt x="79" y="777"/>
                  </a:lnTo>
                  <a:lnTo>
                    <a:pt x="1" y="1009"/>
                  </a:lnTo>
                  <a:lnTo>
                    <a:pt x="1" y="1242"/>
                  </a:lnTo>
                  <a:lnTo>
                    <a:pt x="1" y="1475"/>
                  </a:lnTo>
                  <a:lnTo>
                    <a:pt x="79" y="1708"/>
                  </a:lnTo>
                  <a:lnTo>
                    <a:pt x="311" y="2095"/>
                  </a:lnTo>
                  <a:lnTo>
                    <a:pt x="699" y="2406"/>
                  </a:lnTo>
                  <a:lnTo>
                    <a:pt x="932" y="2406"/>
                  </a:lnTo>
                  <a:lnTo>
                    <a:pt x="1165" y="2483"/>
                  </a:lnTo>
                  <a:lnTo>
                    <a:pt x="1397" y="2406"/>
                  </a:lnTo>
                  <a:lnTo>
                    <a:pt x="1630" y="2406"/>
                  </a:lnTo>
                  <a:lnTo>
                    <a:pt x="2018" y="2095"/>
                  </a:lnTo>
                  <a:lnTo>
                    <a:pt x="2328" y="1708"/>
                  </a:lnTo>
                  <a:lnTo>
                    <a:pt x="2406" y="1475"/>
                  </a:lnTo>
                  <a:lnTo>
                    <a:pt x="2406" y="1242"/>
                  </a:lnTo>
                  <a:lnTo>
                    <a:pt x="2406" y="1009"/>
                  </a:lnTo>
                  <a:lnTo>
                    <a:pt x="2328" y="777"/>
                  </a:lnTo>
                  <a:lnTo>
                    <a:pt x="2018" y="389"/>
                  </a:lnTo>
                  <a:lnTo>
                    <a:pt x="1630" y="156"/>
                  </a:lnTo>
                  <a:lnTo>
                    <a:pt x="1397" y="78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755;p40">
              <a:extLst>
                <a:ext uri="{FF2B5EF4-FFF2-40B4-BE49-F238E27FC236}">
                  <a16:creationId xmlns:a16="http://schemas.microsoft.com/office/drawing/2014/main" id="{E4AAD644-D2AC-A3A1-CCC3-D0266B205C2F}"/>
                </a:ext>
              </a:extLst>
            </p:cNvPr>
            <p:cNvSpPr/>
            <p:nvPr/>
          </p:nvSpPr>
          <p:spPr>
            <a:xfrm>
              <a:off x="2556639" y="3296191"/>
              <a:ext cx="133615" cy="138529"/>
            </a:xfrm>
            <a:custGeom>
              <a:avLst/>
              <a:gdLst/>
              <a:ahLst/>
              <a:cxnLst/>
              <a:rect l="l" t="t" r="r" b="b"/>
              <a:pathLst>
                <a:path w="2096" h="2173" extrusionOk="0">
                  <a:moveTo>
                    <a:pt x="1087" y="1"/>
                  </a:moveTo>
                  <a:lnTo>
                    <a:pt x="621" y="78"/>
                  </a:lnTo>
                  <a:lnTo>
                    <a:pt x="311" y="311"/>
                  </a:lnTo>
                  <a:lnTo>
                    <a:pt x="78" y="699"/>
                  </a:lnTo>
                  <a:lnTo>
                    <a:pt x="1" y="1087"/>
                  </a:lnTo>
                  <a:lnTo>
                    <a:pt x="78" y="1475"/>
                  </a:lnTo>
                  <a:lnTo>
                    <a:pt x="311" y="1863"/>
                  </a:lnTo>
                  <a:lnTo>
                    <a:pt x="621" y="2095"/>
                  </a:lnTo>
                  <a:lnTo>
                    <a:pt x="1087" y="2173"/>
                  </a:lnTo>
                  <a:lnTo>
                    <a:pt x="1475" y="2095"/>
                  </a:lnTo>
                  <a:lnTo>
                    <a:pt x="1785" y="1863"/>
                  </a:lnTo>
                  <a:lnTo>
                    <a:pt x="2018" y="1475"/>
                  </a:lnTo>
                  <a:lnTo>
                    <a:pt x="2095" y="1087"/>
                  </a:lnTo>
                  <a:lnTo>
                    <a:pt x="2018" y="699"/>
                  </a:lnTo>
                  <a:lnTo>
                    <a:pt x="1785" y="311"/>
                  </a:lnTo>
                  <a:lnTo>
                    <a:pt x="1475" y="78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756;p40">
              <a:extLst>
                <a:ext uri="{FF2B5EF4-FFF2-40B4-BE49-F238E27FC236}">
                  <a16:creationId xmlns:a16="http://schemas.microsoft.com/office/drawing/2014/main" id="{7E0A6A5D-3AB0-1E21-92D2-2BFA4BF26232}"/>
                </a:ext>
              </a:extLst>
            </p:cNvPr>
            <p:cNvSpPr/>
            <p:nvPr/>
          </p:nvSpPr>
          <p:spPr>
            <a:xfrm>
              <a:off x="2526996" y="3439628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1"/>
                  </a:moveTo>
                  <a:lnTo>
                    <a:pt x="776" y="78"/>
                  </a:lnTo>
                  <a:lnTo>
                    <a:pt x="543" y="233"/>
                  </a:lnTo>
                  <a:lnTo>
                    <a:pt x="388" y="388"/>
                  </a:lnTo>
                  <a:lnTo>
                    <a:pt x="155" y="621"/>
                  </a:lnTo>
                  <a:lnTo>
                    <a:pt x="78" y="854"/>
                  </a:lnTo>
                  <a:lnTo>
                    <a:pt x="0" y="1164"/>
                  </a:lnTo>
                  <a:lnTo>
                    <a:pt x="0" y="1397"/>
                  </a:lnTo>
                  <a:lnTo>
                    <a:pt x="0" y="1630"/>
                  </a:lnTo>
                  <a:lnTo>
                    <a:pt x="78" y="1940"/>
                  </a:lnTo>
                  <a:lnTo>
                    <a:pt x="233" y="2173"/>
                  </a:lnTo>
                  <a:lnTo>
                    <a:pt x="388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6"/>
                  </a:lnTo>
                  <a:lnTo>
                    <a:pt x="1397" y="2716"/>
                  </a:lnTo>
                  <a:lnTo>
                    <a:pt x="1629" y="2638"/>
                  </a:lnTo>
                  <a:lnTo>
                    <a:pt x="1940" y="2561"/>
                  </a:lnTo>
                  <a:lnTo>
                    <a:pt x="2095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785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638" y="1009"/>
                  </a:lnTo>
                  <a:lnTo>
                    <a:pt x="2560" y="776"/>
                  </a:lnTo>
                  <a:lnTo>
                    <a:pt x="2405" y="544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785" y="78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757;p40">
              <a:extLst>
                <a:ext uri="{FF2B5EF4-FFF2-40B4-BE49-F238E27FC236}">
                  <a16:creationId xmlns:a16="http://schemas.microsoft.com/office/drawing/2014/main" id="{AFD50655-F855-E88B-DE49-D3F91BA0D85A}"/>
                </a:ext>
              </a:extLst>
            </p:cNvPr>
            <p:cNvSpPr/>
            <p:nvPr/>
          </p:nvSpPr>
          <p:spPr>
            <a:xfrm>
              <a:off x="2541786" y="3345661"/>
              <a:ext cx="173202" cy="168236"/>
            </a:xfrm>
            <a:custGeom>
              <a:avLst/>
              <a:gdLst/>
              <a:ahLst/>
              <a:cxnLst/>
              <a:rect l="l" t="t" r="r" b="b"/>
              <a:pathLst>
                <a:path w="2717" h="2639" extrusionOk="0">
                  <a:moveTo>
                    <a:pt x="1009" y="1"/>
                  </a:moveTo>
                  <a:lnTo>
                    <a:pt x="777" y="78"/>
                  </a:lnTo>
                  <a:lnTo>
                    <a:pt x="544" y="233"/>
                  </a:lnTo>
                  <a:lnTo>
                    <a:pt x="389" y="388"/>
                  </a:lnTo>
                  <a:lnTo>
                    <a:pt x="234" y="621"/>
                  </a:lnTo>
                  <a:lnTo>
                    <a:pt x="78" y="854"/>
                  </a:lnTo>
                  <a:lnTo>
                    <a:pt x="1" y="1087"/>
                  </a:lnTo>
                  <a:lnTo>
                    <a:pt x="1" y="1397"/>
                  </a:lnTo>
                  <a:lnTo>
                    <a:pt x="78" y="1630"/>
                  </a:lnTo>
                  <a:lnTo>
                    <a:pt x="156" y="1862"/>
                  </a:lnTo>
                  <a:lnTo>
                    <a:pt x="234" y="2095"/>
                  </a:lnTo>
                  <a:lnTo>
                    <a:pt x="466" y="2328"/>
                  </a:lnTo>
                  <a:lnTo>
                    <a:pt x="622" y="2483"/>
                  </a:lnTo>
                  <a:lnTo>
                    <a:pt x="854" y="2561"/>
                  </a:lnTo>
                  <a:lnTo>
                    <a:pt x="1165" y="2638"/>
                  </a:lnTo>
                  <a:lnTo>
                    <a:pt x="1708" y="2638"/>
                  </a:lnTo>
                  <a:lnTo>
                    <a:pt x="1940" y="2561"/>
                  </a:lnTo>
                  <a:lnTo>
                    <a:pt x="2173" y="2406"/>
                  </a:lnTo>
                  <a:lnTo>
                    <a:pt x="2328" y="2250"/>
                  </a:lnTo>
                  <a:lnTo>
                    <a:pt x="2484" y="2018"/>
                  </a:lnTo>
                  <a:lnTo>
                    <a:pt x="2639" y="1785"/>
                  </a:lnTo>
                  <a:lnTo>
                    <a:pt x="2716" y="1552"/>
                  </a:lnTo>
                  <a:lnTo>
                    <a:pt x="2716" y="1242"/>
                  </a:lnTo>
                  <a:lnTo>
                    <a:pt x="2716" y="1009"/>
                  </a:lnTo>
                  <a:lnTo>
                    <a:pt x="2561" y="776"/>
                  </a:lnTo>
                  <a:lnTo>
                    <a:pt x="2484" y="544"/>
                  </a:lnTo>
                  <a:lnTo>
                    <a:pt x="2328" y="311"/>
                  </a:lnTo>
                  <a:lnTo>
                    <a:pt x="2096" y="156"/>
                  </a:lnTo>
                  <a:lnTo>
                    <a:pt x="1863" y="78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758;p40">
              <a:extLst>
                <a:ext uri="{FF2B5EF4-FFF2-40B4-BE49-F238E27FC236}">
                  <a16:creationId xmlns:a16="http://schemas.microsoft.com/office/drawing/2014/main" id="{448A7FAA-17DB-F7F6-E71E-648C28E00713}"/>
                </a:ext>
              </a:extLst>
            </p:cNvPr>
            <p:cNvSpPr/>
            <p:nvPr/>
          </p:nvSpPr>
          <p:spPr>
            <a:xfrm>
              <a:off x="2581374" y="3256667"/>
              <a:ext cx="173138" cy="17314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009" y="0"/>
                  </a:moveTo>
                  <a:lnTo>
                    <a:pt x="776" y="155"/>
                  </a:lnTo>
                  <a:lnTo>
                    <a:pt x="544" y="233"/>
                  </a:lnTo>
                  <a:lnTo>
                    <a:pt x="388" y="388"/>
                  </a:lnTo>
                  <a:lnTo>
                    <a:pt x="233" y="621"/>
                  </a:lnTo>
                  <a:lnTo>
                    <a:pt x="78" y="853"/>
                  </a:lnTo>
                  <a:lnTo>
                    <a:pt x="1" y="1164"/>
                  </a:lnTo>
                  <a:lnTo>
                    <a:pt x="1" y="1397"/>
                  </a:lnTo>
                  <a:lnTo>
                    <a:pt x="1" y="1707"/>
                  </a:lnTo>
                  <a:lnTo>
                    <a:pt x="156" y="1940"/>
                  </a:lnTo>
                  <a:lnTo>
                    <a:pt x="233" y="2172"/>
                  </a:lnTo>
                  <a:lnTo>
                    <a:pt x="466" y="2328"/>
                  </a:lnTo>
                  <a:lnTo>
                    <a:pt x="621" y="2483"/>
                  </a:lnTo>
                  <a:lnTo>
                    <a:pt x="854" y="2638"/>
                  </a:lnTo>
                  <a:lnTo>
                    <a:pt x="1164" y="2715"/>
                  </a:lnTo>
                  <a:lnTo>
                    <a:pt x="1397" y="2715"/>
                  </a:lnTo>
                  <a:lnTo>
                    <a:pt x="1707" y="2638"/>
                  </a:lnTo>
                  <a:lnTo>
                    <a:pt x="1940" y="2560"/>
                  </a:lnTo>
                  <a:lnTo>
                    <a:pt x="2173" y="2483"/>
                  </a:lnTo>
                  <a:lnTo>
                    <a:pt x="2328" y="2250"/>
                  </a:lnTo>
                  <a:lnTo>
                    <a:pt x="2483" y="2095"/>
                  </a:lnTo>
                  <a:lnTo>
                    <a:pt x="2638" y="1862"/>
                  </a:lnTo>
                  <a:lnTo>
                    <a:pt x="2716" y="1552"/>
                  </a:lnTo>
                  <a:lnTo>
                    <a:pt x="2716" y="1319"/>
                  </a:lnTo>
                  <a:lnTo>
                    <a:pt x="2716" y="1009"/>
                  </a:lnTo>
                  <a:lnTo>
                    <a:pt x="2561" y="776"/>
                  </a:lnTo>
                  <a:lnTo>
                    <a:pt x="2483" y="543"/>
                  </a:lnTo>
                  <a:lnTo>
                    <a:pt x="2250" y="388"/>
                  </a:lnTo>
                  <a:lnTo>
                    <a:pt x="2095" y="233"/>
                  </a:lnTo>
                  <a:lnTo>
                    <a:pt x="1863" y="7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458C3FC-43F3-36A6-82E0-556951A6DD5A}"/>
              </a:ext>
            </a:extLst>
          </p:cNvPr>
          <p:cNvSpPr txBox="1"/>
          <p:nvPr/>
        </p:nvSpPr>
        <p:spPr>
          <a:xfrm>
            <a:off x="10044625" y="2294412"/>
            <a:ext cx="65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MM</a:t>
            </a:r>
            <a:endParaRPr lang="es-DO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56A55BC-6210-C0B9-B1C1-6D3AE8E27915}"/>
              </a:ext>
            </a:extLst>
          </p:cNvPr>
          <p:cNvSpPr txBox="1"/>
          <p:nvPr/>
        </p:nvSpPr>
        <p:spPr>
          <a:xfrm>
            <a:off x="750030" y="3044068"/>
            <a:ext cx="2112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Mult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15X1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Gasto Trib</a:t>
            </a:r>
            <a:endParaRPr lang="es-DO" sz="1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9B7FC1A-3E17-75FB-D038-F46FC7DFEACC}"/>
              </a:ext>
            </a:extLst>
          </p:cNvPr>
          <p:cNvSpPr txBox="1"/>
          <p:nvPr/>
        </p:nvSpPr>
        <p:spPr>
          <a:xfrm>
            <a:off x="3600179" y="3059106"/>
            <a:ext cx="2112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Mult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.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A8838"/>
                </a:solidFill>
                <a:effectLst/>
                <a:uLnTx/>
                <a:uFillTx/>
                <a:latin typeface="Museo 300" panose="02000000000000000000" pitchFamily="50" charset="0"/>
                <a:ea typeface="Roboto"/>
                <a:cs typeface="Roboto"/>
                <a:sym typeface="Roboto"/>
              </a:rPr>
              <a:t>2.11</a:t>
            </a:r>
            <a:endParaRPr lang="es-DO" sz="14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F9115F-FB04-F7AC-B342-05AC09990A09}"/>
              </a:ext>
            </a:extLst>
          </p:cNvPr>
          <p:cNvSpPr txBox="1"/>
          <p:nvPr/>
        </p:nvSpPr>
        <p:spPr>
          <a:xfrm>
            <a:off x="9222173" y="3059344"/>
            <a:ext cx="2232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rgbClr val="FF0000"/>
                </a:solidFill>
                <a:latin typeface="Museo 300" panose="02000000000000000000" pitchFamily="50" charset="0"/>
                <a:ea typeface="Roboto"/>
                <a:sym typeface="Roboto"/>
              </a:rPr>
              <a:t>$1,693 </a:t>
            </a:r>
            <a:r>
              <a:rPr lang="en-US" sz="1600" b="1" kern="0" dirty="0">
                <a:latin typeface="Museo 300" panose="02000000000000000000" pitchFamily="50" charset="0"/>
                <a:ea typeface="Roboto"/>
                <a:sym typeface="Roboto"/>
              </a:rPr>
              <a:t>Divisas Neta</a:t>
            </a:r>
            <a:endParaRPr lang="es-DO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0515F13-C347-4A03-5516-1AB1D0B7DBEC}"/>
              </a:ext>
            </a:extLst>
          </p:cNvPr>
          <p:cNvSpPr txBox="1"/>
          <p:nvPr/>
        </p:nvSpPr>
        <p:spPr>
          <a:xfrm>
            <a:off x="160712" y="6046773"/>
            <a:ext cx="11956510" cy="646331"/>
          </a:xfrm>
          <a:prstGeom prst="rect">
            <a:avLst/>
          </a:prstGeom>
          <a:solidFill>
            <a:srgbClr val="F2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useo Sans 900"/>
              </a:rPr>
              <a:t>CRECIMIENTO PIB </a:t>
            </a:r>
            <a:r>
              <a:rPr lang="en-US" sz="3600" b="1" dirty="0">
                <a:solidFill>
                  <a:srgbClr val="575454"/>
                </a:solidFill>
                <a:latin typeface="Museo Sans 900"/>
              </a:rPr>
              <a:t>9.3% </a:t>
            </a:r>
            <a:r>
              <a:rPr lang="en-US" sz="3600" b="1" dirty="0">
                <a:solidFill>
                  <a:schemeClr val="bg1"/>
                </a:solidFill>
                <a:latin typeface="Museo Sans 900"/>
              </a:rPr>
              <a:t>2022</a:t>
            </a:r>
            <a:endParaRPr lang="es-DO" sz="2800" b="1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662411-4CC1-140E-4A5B-66BA0EC60B87}"/>
              </a:ext>
            </a:extLst>
          </p:cNvPr>
          <p:cNvSpPr txBox="1"/>
          <p:nvPr/>
        </p:nvSpPr>
        <p:spPr>
          <a:xfrm>
            <a:off x="3461360" y="5763036"/>
            <a:ext cx="527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useo Sans 900"/>
              </a:rPr>
              <a:t>PIB ZONAS FRANCAS</a:t>
            </a:r>
            <a:endParaRPr lang="es-DO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90BC79-028E-3C5D-BA5B-F1021D057C24}"/>
              </a:ext>
            </a:extLst>
          </p:cNvPr>
          <p:cNvSpPr txBox="1"/>
          <p:nvPr/>
        </p:nvSpPr>
        <p:spPr>
          <a:xfrm>
            <a:off x="9540949" y="2062248"/>
            <a:ext cx="1662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kern="0" dirty="0" err="1">
                <a:solidFill>
                  <a:srgbClr val="FFFFFF"/>
                </a:solidFill>
                <a:latin typeface="Museo 300" panose="02000000000000000000" pitchFamily="50" charset="0"/>
                <a:sym typeface="Fira Sans Medium"/>
              </a:rPr>
              <a:t>Totales</a:t>
            </a:r>
            <a:endParaRPr lang="es-DO" sz="12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8870AA-B2DD-0970-9E49-BD5088C9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E7683-E7AF-EA64-E514-6A40FB9820D5}"/>
              </a:ext>
            </a:extLst>
          </p:cNvPr>
          <p:cNvSpPr txBox="1"/>
          <p:nvPr/>
        </p:nvSpPr>
        <p:spPr>
          <a:xfrm>
            <a:off x="4523679" y="3445526"/>
            <a:ext cx="3865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0000"/>
                </a:solidFill>
                <a:latin typeface="Museo 300" panose="02000000000000000000" pitchFamily="50" charset="0"/>
              </a:rPr>
              <a:t>Dimensionando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2B2AC-2EF6-B3EE-9AFF-BD6DB1DB766A}"/>
              </a:ext>
            </a:extLst>
          </p:cNvPr>
          <p:cNvSpPr txBox="1"/>
          <p:nvPr/>
        </p:nvSpPr>
        <p:spPr>
          <a:xfrm>
            <a:off x="4895609" y="4091857"/>
            <a:ext cx="23984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3600" b="1">
                <a:solidFill>
                  <a:srgbClr val="FF0000"/>
                </a:solidFill>
                <a:latin typeface="Museo 300" panose="02000000000000000000" pitchFamily="50" charset="0"/>
              </a:defRPr>
            </a:lvl1pPr>
          </a:lstStyle>
          <a:p>
            <a:r>
              <a:rPr lang="es-DO" dirty="0"/>
              <a:t>el sector</a:t>
            </a:r>
          </a:p>
        </p:txBody>
      </p:sp>
    </p:spTree>
    <p:extLst>
      <p:ext uri="{BB962C8B-B14F-4D97-AF65-F5344CB8AC3E}">
        <p14:creationId xmlns:p14="http://schemas.microsoft.com/office/powerpoint/2010/main" val="576186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D2A6CC-0BAD-EAAF-7C2D-B9E884C5526C}"/>
              </a:ext>
            </a:extLst>
          </p:cNvPr>
          <p:cNvSpPr/>
          <p:nvPr/>
        </p:nvSpPr>
        <p:spPr>
          <a:xfrm>
            <a:off x="0" y="0"/>
            <a:ext cx="12192000" cy="1261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1" name="Google Shape;6170;p53">
            <a:extLst>
              <a:ext uri="{FF2B5EF4-FFF2-40B4-BE49-F238E27FC236}">
                <a16:creationId xmlns:a16="http://schemas.microsoft.com/office/drawing/2014/main" id="{870DAECD-D311-A6DE-AC82-A7361A26DD55}"/>
              </a:ext>
            </a:extLst>
          </p:cNvPr>
          <p:cNvSpPr/>
          <p:nvPr/>
        </p:nvSpPr>
        <p:spPr>
          <a:xfrm rot="5400000">
            <a:off x="7381856" y="1505228"/>
            <a:ext cx="4475515" cy="5126666"/>
          </a:xfrm>
          <a:custGeom>
            <a:avLst/>
            <a:gdLst/>
            <a:ahLst/>
            <a:cxnLst/>
            <a:rect l="l" t="t" r="r" b="b"/>
            <a:pathLst>
              <a:path w="248730" h="2218" extrusionOk="0">
                <a:moveTo>
                  <a:pt x="0" y="1"/>
                </a:moveTo>
                <a:lnTo>
                  <a:pt x="0" y="2218"/>
                </a:lnTo>
                <a:lnTo>
                  <a:pt x="248729" y="2218"/>
                </a:lnTo>
                <a:lnTo>
                  <a:pt x="24872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A8F54-DE60-ED1B-B279-7FAB94A69295}"/>
              </a:ext>
            </a:extLst>
          </p:cNvPr>
          <p:cNvSpPr/>
          <p:nvPr/>
        </p:nvSpPr>
        <p:spPr>
          <a:xfrm>
            <a:off x="2946405" y="2622362"/>
            <a:ext cx="3566635" cy="325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474560" y="261296"/>
            <a:ext cx="10885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EXPORTACIONES TOTALES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2D937-1FFA-9DAD-C4F6-68DB033D4A08}"/>
              </a:ext>
            </a:extLst>
          </p:cNvPr>
          <p:cNvSpPr txBox="1"/>
          <p:nvPr/>
        </p:nvSpPr>
        <p:spPr>
          <a:xfrm>
            <a:off x="7211916" y="1964264"/>
            <a:ext cx="4980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Museo Sans 900"/>
              </a:rPr>
              <a:t>P</a:t>
            </a:r>
            <a:r>
              <a:rPr lang="es-DO" b="1" i="1" dirty="0" err="1">
                <a:solidFill>
                  <a:srgbClr val="FF0000"/>
                </a:solidFill>
                <a:latin typeface="Museo Sans 900"/>
              </a:rPr>
              <a:t>articipación</a:t>
            </a:r>
            <a:r>
              <a:rPr lang="es-DO" b="1" i="1" dirty="0">
                <a:solidFill>
                  <a:srgbClr val="FF0000"/>
                </a:solidFill>
                <a:latin typeface="Museo Sans 900"/>
              </a:rPr>
              <a:t> en el PIB bajo escenario base</a:t>
            </a:r>
            <a:endParaRPr lang="es-DO" i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41ED72-8B87-4EAE-8A4E-FE2C67722C78}"/>
              </a:ext>
            </a:extLst>
          </p:cNvPr>
          <p:cNvGrpSpPr/>
          <p:nvPr/>
        </p:nvGrpSpPr>
        <p:grpSpPr>
          <a:xfrm>
            <a:off x="7315938" y="2527870"/>
            <a:ext cx="4876062" cy="3510073"/>
            <a:chOff x="1951598" y="2116831"/>
            <a:chExt cx="4876062" cy="35100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168E50-CD7E-E763-D2C8-54B3F5520389}"/>
                </a:ext>
              </a:extLst>
            </p:cNvPr>
            <p:cNvSpPr txBox="1"/>
            <p:nvPr/>
          </p:nvSpPr>
          <p:spPr>
            <a:xfrm>
              <a:off x="2104919" y="4796796"/>
              <a:ext cx="1055514" cy="338554"/>
            </a:xfrm>
            <a:prstGeom prst="rect">
              <a:avLst/>
            </a:prstGeom>
            <a:solidFill>
              <a:srgbClr val="FA883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2025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5E8683-C3AE-782B-F245-B13B2DFDD762}"/>
                </a:ext>
              </a:extLst>
            </p:cNvPr>
            <p:cNvSpPr txBox="1"/>
            <p:nvPr/>
          </p:nvSpPr>
          <p:spPr>
            <a:xfrm>
              <a:off x="1951598" y="3090446"/>
              <a:ext cx="880271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2023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2BB5BE-6DBF-D19B-1913-1C6442673CC3}"/>
                </a:ext>
              </a:extLst>
            </p:cNvPr>
            <p:cNvSpPr txBox="1"/>
            <p:nvPr/>
          </p:nvSpPr>
          <p:spPr>
            <a:xfrm>
              <a:off x="5568243" y="2670025"/>
              <a:ext cx="1055514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useoSans-900" panose="02000000000000000000" pitchFamily="2" charset="0"/>
                </a:rPr>
                <a:t>2024</a:t>
              </a:r>
              <a:endParaRPr lang="es-DO" sz="160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19" name="Google Shape;5915;p50">
              <a:extLst>
                <a:ext uri="{FF2B5EF4-FFF2-40B4-BE49-F238E27FC236}">
                  <a16:creationId xmlns:a16="http://schemas.microsoft.com/office/drawing/2014/main" id="{8A831438-20AC-849C-D15A-ED1C8873A5F1}"/>
                </a:ext>
              </a:extLst>
            </p:cNvPr>
            <p:cNvSpPr/>
            <p:nvPr/>
          </p:nvSpPr>
          <p:spPr>
            <a:xfrm>
              <a:off x="2555495" y="237844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24;p50">
              <a:extLst>
                <a:ext uri="{FF2B5EF4-FFF2-40B4-BE49-F238E27FC236}">
                  <a16:creationId xmlns:a16="http://schemas.microsoft.com/office/drawing/2014/main" id="{C969E2FE-5379-D1DA-0549-D2B89B79BADC}"/>
                </a:ext>
              </a:extLst>
            </p:cNvPr>
            <p:cNvSpPr/>
            <p:nvPr/>
          </p:nvSpPr>
          <p:spPr>
            <a:xfrm>
              <a:off x="4110374" y="2116831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25;p50">
              <a:extLst>
                <a:ext uri="{FF2B5EF4-FFF2-40B4-BE49-F238E27FC236}">
                  <a16:creationId xmlns:a16="http://schemas.microsoft.com/office/drawing/2014/main" id="{C291C9D5-5583-E662-CF37-AFF8EAF9BEC1}"/>
                </a:ext>
              </a:extLst>
            </p:cNvPr>
            <p:cNvSpPr/>
            <p:nvPr/>
          </p:nvSpPr>
          <p:spPr>
            <a:xfrm>
              <a:off x="2850138" y="3997295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26;p50">
              <a:extLst>
                <a:ext uri="{FF2B5EF4-FFF2-40B4-BE49-F238E27FC236}">
                  <a16:creationId xmlns:a16="http://schemas.microsoft.com/office/drawing/2014/main" id="{B736E91E-5386-FD46-66D6-327EE29005F7}"/>
                </a:ext>
              </a:extLst>
            </p:cNvPr>
            <p:cNvSpPr/>
            <p:nvPr/>
          </p:nvSpPr>
          <p:spPr>
            <a:xfrm>
              <a:off x="4405018" y="3746439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DDBC48-49AA-B6FB-947D-C135C610D30F}"/>
                </a:ext>
              </a:extLst>
            </p:cNvPr>
            <p:cNvSpPr txBox="1"/>
            <p:nvPr/>
          </p:nvSpPr>
          <p:spPr>
            <a:xfrm>
              <a:off x="2850138" y="293163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useo 300" panose="02000000000000000000" pitchFamily="50" charset="0"/>
                </a:rPr>
                <a:t>9.4%</a:t>
              </a:r>
              <a:endParaRPr lang="es-DO" sz="2800" b="1" dirty="0">
                <a:solidFill>
                  <a:srgbClr val="FF0000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39A623-2AD8-51BB-D52E-DAC1412AEBC2}"/>
                </a:ext>
              </a:extLst>
            </p:cNvPr>
            <p:cNvSpPr txBox="1"/>
            <p:nvPr/>
          </p:nvSpPr>
          <p:spPr>
            <a:xfrm>
              <a:off x="4449057" y="2670025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800" b="1" dirty="0">
                  <a:solidFill>
                    <a:srgbClr val="8D8D8D"/>
                  </a:solidFill>
                  <a:latin typeface="Museo 300" panose="02000000000000000000" pitchFamily="50" charset="0"/>
                </a:rPr>
                <a:t>9.5%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3F8A57-A0C1-9C07-906A-FE1D3C8CE6E9}"/>
                </a:ext>
              </a:extLst>
            </p:cNvPr>
            <p:cNvSpPr txBox="1"/>
            <p:nvPr/>
          </p:nvSpPr>
          <p:spPr>
            <a:xfrm>
              <a:off x="3160433" y="4550489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A8838"/>
                  </a:solidFill>
                  <a:latin typeface="Museo 300" panose="02000000000000000000" pitchFamily="50" charset="0"/>
                </a:rPr>
                <a:t>9.6%</a:t>
              </a:r>
              <a:endParaRPr lang="es-DO" sz="2800" b="1" dirty="0">
                <a:solidFill>
                  <a:srgbClr val="FA8838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6100BC-145B-BB8E-9D4E-78D033975A08}"/>
                </a:ext>
              </a:extLst>
            </p:cNvPr>
            <p:cNvSpPr txBox="1"/>
            <p:nvPr/>
          </p:nvSpPr>
          <p:spPr>
            <a:xfrm>
              <a:off x="4699661" y="4299633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575454"/>
                  </a:solidFill>
                  <a:latin typeface="Museo 300" panose="02000000000000000000" pitchFamily="50" charset="0"/>
                </a:rPr>
                <a:t>9.7%</a:t>
              </a:r>
              <a:endParaRPr lang="es-DO" sz="2800" b="1" dirty="0">
                <a:solidFill>
                  <a:srgbClr val="575454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2527C8-F0A7-CD49-A5E2-70A88EE21575}"/>
                </a:ext>
              </a:extLst>
            </p:cNvPr>
            <p:cNvSpPr txBox="1"/>
            <p:nvPr/>
          </p:nvSpPr>
          <p:spPr>
            <a:xfrm>
              <a:off x="5772146" y="4381212"/>
              <a:ext cx="1055514" cy="338554"/>
            </a:xfrm>
            <a:prstGeom prst="rect">
              <a:avLst/>
            </a:prstGeom>
            <a:solidFill>
              <a:srgbClr val="8D8D8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2026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EA0B406-36A9-6D01-B596-B060C4179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27610"/>
              </p:ext>
            </p:extLst>
          </p:nvPr>
        </p:nvGraphicFramePr>
        <p:xfrm>
          <a:off x="203903" y="1717054"/>
          <a:ext cx="6429468" cy="458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Half Frame 7">
            <a:extLst>
              <a:ext uri="{FF2B5EF4-FFF2-40B4-BE49-F238E27FC236}">
                <a16:creationId xmlns:a16="http://schemas.microsoft.com/office/drawing/2014/main" id="{BF464D61-1D61-9712-CF0A-9568317DC818}"/>
              </a:ext>
            </a:extLst>
          </p:cNvPr>
          <p:cNvSpPr/>
          <p:nvPr/>
        </p:nvSpPr>
        <p:spPr>
          <a:xfrm>
            <a:off x="7055787" y="1830803"/>
            <a:ext cx="709339" cy="768059"/>
          </a:xfrm>
          <a:prstGeom prst="halfFrame">
            <a:avLst>
              <a:gd name="adj1" fmla="val 10359"/>
              <a:gd name="adj2" fmla="val 908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A8840C71-1DEF-5A9D-71FD-AF4AF899C31C}"/>
              </a:ext>
            </a:extLst>
          </p:cNvPr>
          <p:cNvSpPr/>
          <p:nvPr/>
        </p:nvSpPr>
        <p:spPr>
          <a:xfrm rot="16200000">
            <a:off x="7093100" y="5579917"/>
            <a:ext cx="709339" cy="768059"/>
          </a:xfrm>
          <a:prstGeom prst="halfFrame">
            <a:avLst>
              <a:gd name="adj1" fmla="val 7806"/>
              <a:gd name="adj2" fmla="val 780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6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21BFDEB-C11A-8437-83F6-BE23B933371C}"/>
              </a:ext>
            </a:extLst>
          </p:cNvPr>
          <p:cNvSpPr/>
          <p:nvPr/>
        </p:nvSpPr>
        <p:spPr>
          <a:xfrm>
            <a:off x="0" y="0"/>
            <a:ext cx="12192000" cy="1261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0" name="Google Shape;6170;p53">
            <a:extLst>
              <a:ext uri="{FF2B5EF4-FFF2-40B4-BE49-F238E27FC236}">
                <a16:creationId xmlns:a16="http://schemas.microsoft.com/office/drawing/2014/main" id="{2E6D22F2-A86A-98DF-CD57-3D4E11DEECE0}"/>
              </a:ext>
            </a:extLst>
          </p:cNvPr>
          <p:cNvSpPr/>
          <p:nvPr/>
        </p:nvSpPr>
        <p:spPr>
          <a:xfrm rot="5400000">
            <a:off x="7390909" y="1505228"/>
            <a:ext cx="4475515" cy="5126666"/>
          </a:xfrm>
          <a:custGeom>
            <a:avLst/>
            <a:gdLst/>
            <a:ahLst/>
            <a:cxnLst/>
            <a:rect l="l" t="t" r="r" b="b"/>
            <a:pathLst>
              <a:path w="248730" h="2218" extrusionOk="0">
                <a:moveTo>
                  <a:pt x="0" y="1"/>
                </a:moveTo>
                <a:lnTo>
                  <a:pt x="0" y="2218"/>
                </a:lnTo>
                <a:lnTo>
                  <a:pt x="248729" y="2218"/>
                </a:lnTo>
                <a:lnTo>
                  <a:pt x="24872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415077" y="262581"/>
            <a:ext cx="11249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chemeClr val="bg1"/>
                </a:solidFill>
                <a:latin typeface="MuseoSans-900" panose="02000000000000000000" pitchFamily="2" charset="0"/>
              </a:rPr>
              <a:t>EMPLEO TOTAL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4F40E-8D55-E6DB-0BB3-2AEE4D570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74936"/>
              </p:ext>
            </p:extLst>
          </p:nvPr>
        </p:nvGraphicFramePr>
        <p:xfrm>
          <a:off x="94807" y="1892189"/>
          <a:ext cx="6748245" cy="467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AAC4CC2-F0A9-B72B-0009-93E1DF5907CC}"/>
              </a:ext>
            </a:extLst>
          </p:cNvPr>
          <p:cNvSpPr txBox="1"/>
          <p:nvPr/>
        </p:nvSpPr>
        <p:spPr>
          <a:xfrm>
            <a:off x="7413350" y="1982495"/>
            <a:ext cx="4574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/>
              </a:rPr>
              <a:t>Multiplicador del empleo bajo escenario base</a:t>
            </a:r>
            <a:endParaRPr lang="es-DO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B5927-2FC2-302C-B66D-65D285D325C4}"/>
              </a:ext>
            </a:extLst>
          </p:cNvPr>
          <p:cNvGrpSpPr/>
          <p:nvPr/>
        </p:nvGrpSpPr>
        <p:grpSpPr>
          <a:xfrm>
            <a:off x="7315938" y="2527870"/>
            <a:ext cx="4876062" cy="3510073"/>
            <a:chOff x="1951598" y="2116831"/>
            <a:chExt cx="4876062" cy="35100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A60DE7-E801-1E1F-D2CB-C309C70A66A7}"/>
                </a:ext>
              </a:extLst>
            </p:cNvPr>
            <p:cNvSpPr txBox="1"/>
            <p:nvPr/>
          </p:nvSpPr>
          <p:spPr>
            <a:xfrm>
              <a:off x="2078353" y="4904432"/>
              <a:ext cx="1055514" cy="338554"/>
            </a:xfrm>
            <a:prstGeom prst="rect">
              <a:avLst/>
            </a:prstGeom>
            <a:solidFill>
              <a:srgbClr val="FA883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2025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7A9F48-34B9-BFF7-31F1-14B633AA4EEA}"/>
                </a:ext>
              </a:extLst>
            </p:cNvPr>
            <p:cNvSpPr txBox="1"/>
            <p:nvPr/>
          </p:nvSpPr>
          <p:spPr>
            <a:xfrm>
              <a:off x="1951598" y="3090446"/>
              <a:ext cx="880271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2023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23160E-6F21-0A83-F9BA-05C7D2BFC3F3}"/>
                </a:ext>
              </a:extLst>
            </p:cNvPr>
            <p:cNvSpPr txBox="1"/>
            <p:nvPr/>
          </p:nvSpPr>
          <p:spPr>
            <a:xfrm>
              <a:off x="5568243" y="2670025"/>
              <a:ext cx="1055514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useoSans-900" panose="02000000000000000000" pitchFamily="2" charset="0"/>
                </a:rPr>
                <a:t>2024</a:t>
              </a:r>
              <a:endParaRPr lang="es-DO" sz="160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  <p:sp>
          <p:nvSpPr>
            <p:cNvPr id="21" name="Google Shape;5915;p50">
              <a:extLst>
                <a:ext uri="{FF2B5EF4-FFF2-40B4-BE49-F238E27FC236}">
                  <a16:creationId xmlns:a16="http://schemas.microsoft.com/office/drawing/2014/main" id="{665BE1F3-AE6F-7E95-5790-10FF2E894E72}"/>
                </a:ext>
              </a:extLst>
            </p:cNvPr>
            <p:cNvSpPr/>
            <p:nvPr/>
          </p:nvSpPr>
          <p:spPr>
            <a:xfrm>
              <a:off x="2555495" y="237844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24;p50">
              <a:extLst>
                <a:ext uri="{FF2B5EF4-FFF2-40B4-BE49-F238E27FC236}">
                  <a16:creationId xmlns:a16="http://schemas.microsoft.com/office/drawing/2014/main" id="{7643CF72-F74E-092D-1199-A9AD40B78486}"/>
                </a:ext>
              </a:extLst>
            </p:cNvPr>
            <p:cNvSpPr/>
            <p:nvPr/>
          </p:nvSpPr>
          <p:spPr>
            <a:xfrm>
              <a:off x="4110374" y="2116831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25;p50">
              <a:extLst>
                <a:ext uri="{FF2B5EF4-FFF2-40B4-BE49-F238E27FC236}">
                  <a16:creationId xmlns:a16="http://schemas.microsoft.com/office/drawing/2014/main" id="{EBACA8AB-3DF8-1D07-3BCE-475F0F51ED33}"/>
                </a:ext>
              </a:extLst>
            </p:cNvPr>
            <p:cNvSpPr/>
            <p:nvPr/>
          </p:nvSpPr>
          <p:spPr>
            <a:xfrm>
              <a:off x="2850138" y="3997295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6;p50">
              <a:extLst>
                <a:ext uri="{FF2B5EF4-FFF2-40B4-BE49-F238E27FC236}">
                  <a16:creationId xmlns:a16="http://schemas.microsoft.com/office/drawing/2014/main" id="{83A13F12-4B6D-2560-2D7E-172164074523}"/>
                </a:ext>
              </a:extLst>
            </p:cNvPr>
            <p:cNvSpPr/>
            <p:nvPr/>
          </p:nvSpPr>
          <p:spPr>
            <a:xfrm>
              <a:off x="4405018" y="3746439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2E6FC6-2E74-9F46-B37F-7E5837C16ECD}"/>
                </a:ext>
              </a:extLst>
            </p:cNvPr>
            <p:cNvSpPr txBox="1"/>
            <p:nvPr/>
          </p:nvSpPr>
          <p:spPr>
            <a:xfrm>
              <a:off x="2850138" y="293163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useo 300" panose="02000000000000000000" pitchFamily="50" charset="0"/>
                </a:rPr>
                <a:t>2.09</a:t>
              </a:r>
              <a:endParaRPr lang="es-DO" sz="2800" b="1" dirty="0">
                <a:solidFill>
                  <a:srgbClr val="FF0000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B0ABB1-0600-F035-498C-D1041726BD19}"/>
                </a:ext>
              </a:extLst>
            </p:cNvPr>
            <p:cNvSpPr txBox="1"/>
            <p:nvPr/>
          </p:nvSpPr>
          <p:spPr>
            <a:xfrm>
              <a:off x="4449057" y="2670025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D8D8D"/>
                  </a:solidFill>
                  <a:latin typeface="Museo 300" panose="02000000000000000000" pitchFamily="50" charset="0"/>
                </a:rPr>
                <a:t>2.06</a:t>
              </a:r>
              <a:endParaRPr lang="es-DO" sz="2800" b="1" dirty="0">
                <a:solidFill>
                  <a:srgbClr val="8D8D8D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68AB5-8500-9F9A-12D5-8168C033F9A5}"/>
                </a:ext>
              </a:extLst>
            </p:cNvPr>
            <p:cNvSpPr txBox="1"/>
            <p:nvPr/>
          </p:nvSpPr>
          <p:spPr>
            <a:xfrm>
              <a:off x="3160433" y="4550489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A8838"/>
                  </a:solidFill>
                  <a:latin typeface="Museo 300" panose="02000000000000000000" pitchFamily="50" charset="0"/>
                </a:rPr>
                <a:t>2.03</a:t>
              </a:r>
              <a:endParaRPr lang="es-DO" sz="2800" b="1" dirty="0">
                <a:solidFill>
                  <a:srgbClr val="FA8838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B6D968-EE64-D78B-4A26-89EC596E1468}"/>
                </a:ext>
              </a:extLst>
            </p:cNvPr>
            <p:cNvSpPr txBox="1"/>
            <p:nvPr/>
          </p:nvSpPr>
          <p:spPr>
            <a:xfrm>
              <a:off x="4699661" y="4299633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575454"/>
                  </a:solidFill>
                  <a:latin typeface="Museo 300" panose="02000000000000000000" pitchFamily="50" charset="0"/>
                </a:rPr>
                <a:t>1.99</a:t>
              </a:r>
              <a:endParaRPr lang="es-DO" sz="2800" b="1" dirty="0">
                <a:solidFill>
                  <a:srgbClr val="575454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6FD13-0919-7580-D97A-E9C467FDE888}"/>
                </a:ext>
              </a:extLst>
            </p:cNvPr>
            <p:cNvSpPr txBox="1"/>
            <p:nvPr/>
          </p:nvSpPr>
          <p:spPr>
            <a:xfrm>
              <a:off x="5772146" y="4381212"/>
              <a:ext cx="1055514" cy="338554"/>
            </a:xfrm>
            <a:prstGeom prst="rect">
              <a:avLst/>
            </a:prstGeom>
            <a:solidFill>
              <a:srgbClr val="8D8D8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2026</a:t>
              </a:r>
              <a:endParaRPr lang="es-DO" sz="1600" dirty="0">
                <a:solidFill>
                  <a:schemeClr val="bg1"/>
                </a:solidFill>
                <a:latin typeface="MuseoSans-900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B85967-F143-40CC-7EC2-C900939FE775}"/>
              </a:ext>
            </a:extLst>
          </p:cNvPr>
          <p:cNvGrpSpPr/>
          <p:nvPr/>
        </p:nvGrpSpPr>
        <p:grpSpPr>
          <a:xfrm>
            <a:off x="1542122" y="2789481"/>
            <a:ext cx="1339916" cy="1016267"/>
            <a:chOff x="1647728" y="2915216"/>
            <a:chExt cx="1339916" cy="10162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D66CEE-5AE1-1EF8-8E19-869A2F0F01E7}"/>
                </a:ext>
              </a:extLst>
            </p:cNvPr>
            <p:cNvSpPr txBox="1"/>
            <p:nvPr/>
          </p:nvSpPr>
          <p:spPr>
            <a:xfrm>
              <a:off x="1647731" y="2915216"/>
              <a:ext cx="13399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DO" sz="1050" b="1" dirty="0">
                  <a:solidFill>
                    <a:srgbClr val="3C3C3B"/>
                  </a:solidFill>
                  <a:latin typeface="Museo 300" panose="02000000000000000000" pitchFamily="50" charset="0"/>
                </a:rPr>
                <a:t>Favorable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324040-6FF3-5A2B-B5A1-9B3E7CBDAD09}"/>
                </a:ext>
              </a:extLst>
            </p:cNvPr>
            <p:cNvSpPr txBox="1"/>
            <p:nvPr/>
          </p:nvSpPr>
          <p:spPr>
            <a:xfrm>
              <a:off x="1647730" y="3158008"/>
              <a:ext cx="13399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DO" sz="1050" b="1" dirty="0">
                  <a:solidFill>
                    <a:srgbClr val="3C3C3B"/>
                  </a:solidFill>
                  <a:latin typeface="Museo 300" panose="02000000000000000000" pitchFamily="50" charset="0"/>
                </a:rPr>
                <a:t>Base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345C8F-2485-E3BF-5EFE-A70E8FD19F86}"/>
                </a:ext>
              </a:extLst>
            </p:cNvPr>
            <p:cNvSpPr txBox="1"/>
            <p:nvPr/>
          </p:nvSpPr>
          <p:spPr>
            <a:xfrm>
              <a:off x="1647729" y="3388786"/>
              <a:ext cx="13399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DO" sz="1050" b="1" dirty="0">
                  <a:solidFill>
                    <a:srgbClr val="3C3C3B"/>
                  </a:solidFill>
                  <a:latin typeface="Museo 300" panose="02000000000000000000" pitchFamily="50" charset="0"/>
                </a:rPr>
                <a:t>Adverso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3FE585-86B7-F247-3656-C93320079A12}"/>
                </a:ext>
              </a:extLst>
            </p:cNvPr>
            <p:cNvSpPr txBox="1"/>
            <p:nvPr/>
          </p:nvSpPr>
          <p:spPr>
            <a:xfrm>
              <a:off x="1647728" y="3669873"/>
              <a:ext cx="13399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DO" sz="1050" b="1" dirty="0">
                  <a:solidFill>
                    <a:srgbClr val="3C3C3B"/>
                  </a:solidFill>
                  <a:latin typeface="Museo 300" panose="02000000000000000000" pitchFamily="50" charset="0"/>
                </a:rPr>
                <a:t>Muy adverso</a:t>
              </a:r>
            </a:p>
          </p:txBody>
        </p:sp>
      </p:grpSp>
      <p:sp>
        <p:nvSpPr>
          <p:cNvPr id="43" name="Half Frame 42">
            <a:extLst>
              <a:ext uri="{FF2B5EF4-FFF2-40B4-BE49-F238E27FC236}">
                <a16:creationId xmlns:a16="http://schemas.microsoft.com/office/drawing/2014/main" id="{5A7337D5-754A-888D-D11C-F3C42B068171}"/>
              </a:ext>
            </a:extLst>
          </p:cNvPr>
          <p:cNvSpPr/>
          <p:nvPr/>
        </p:nvSpPr>
        <p:spPr>
          <a:xfrm>
            <a:off x="7064840" y="1830803"/>
            <a:ext cx="709339" cy="768059"/>
          </a:xfrm>
          <a:prstGeom prst="halfFrame">
            <a:avLst>
              <a:gd name="adj1" fmla="val 10359"/>
              <a:gd name="adj2" fmla="val 908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  <p:sp>
        <p:nvSpPr>
          <p:cNvPr id="44" name="Half Frame 43">
            <a:extLst>
              <a:ext uri="{FF2B5EF4-FFF2-40B4-BE49-F238E27FC236}">
                <a16:creationId xmlns:a16="http://schemas.microsoft.com/office/drawing/2014/main" id="{AE277495-A7C0-2AAA-588B-5872A038C28B}"/>
              </a:ext>
            </a:extLst>
          </p:cNvPr>
          <p:cNvSpPr/>
          <p:nvPr/>
        </p:nvSpPr>
        <p:spPr>
          <a:xfrm rot="16200000">
            <a:off x="7102153" y="5570864"/>
            <a:ext cx="709339" cy="768059"/>
          </a:xfrm>
          <a:prstGeom prst="halfFrame">
            <a:avLst>
              <a:gd name="adj1" fmla="val 7806"/>
              <a:gd name="adj2" fmla="val 780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0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5A065BC-0307-5317-AF1A-5CA255A2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DA89EF-1322-984E-95AE-6B8362BD99B8}"/>
              </a:ext>
            </a:extLst>
          </p:cNvPr>
          <p:cNvSpPr/>
          <p:nvPr/>
        </p:nvSpPr>
        <p:spPr>
          <a:xfrm>
            <a:off x="470780" y="4789283"/>
            <a:ext cx="3431264" cy="778598"/>
          </a:xfrm>
          <a:prstGeom prst="rect">
            <a:avLst/>
          </a:prstGeom>
          <a:solidFill>
            <a:srgbClr val="9A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ED9ECD8D-DCF4-2319-96AE-340D4E723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8" y="4844811"/>
            <a:ext cx="2860895" cy="6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CEC86-973E-4E0B-5358-9B13A05A3C69}"/>
              </a:ext>
            </a:extLst>
          </p:cNvPr>
          <p:cNvSpPr/>
          <p:nvPr/>
        </p:nvSpPr>
        <p:spPr>
          <a:xfrm flipV="1">
            <a:off x="0" y="868101"/>
            <a:ext cx="12192000" cy="26766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AD0EC-40D7-229E-4B8A-FA09D1BFD465}"/>
              </a:ext>
            </a:extLst>
          </p:cNvPr>
          <p:cNvSpPr txBox="1"/>
          <p:nvPr/>
        </p:nvSpPr>
        <p:spPr>
          <a:xfrm>
            <a:off x="86696" y="122141"/>
            <a:ext cx="11249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b="1" dirty="0">
                <a:solidFill>
                  <a:srgbClr val="FF0000"/>
                </a:solidFill>
                <a:latin typeface="Museo Sans 900"/>
              </a:rPr>
              <a:t>Escenarios Alternos - Multiplicadores</a:t>
            </a:r>
          </a:p>
        </p:txBody>
      </p:sp>
      <p:sp>
        <p:nvSpPr>
          <p:cNvPr id="93" name="Google Shape;6170;p53">
            <a:extLst>
              <a:ext uri="{FF2B5EF4-FFF2-40B4-BE49-F238E27FC236}">
                <a16:creationId xmlns:a16="http://schemas.microsoft.com/office/drawing/2014/main" id="{570DF9D6-8C9D-EA17-B2B9-B069DA0D865E}"/>
              </a:ext>
            </a:extLst>
          </p:cNvPr>
          <p:cNvSpPr/>
          <p:nvPr/>
        </p:nvSpPr>
        <p:spPr>
          <a:xfrm>
            <a:off x="1607917" y="3843557"/>
            <a:ext cx="9326880" cy="67760"/>
          </a:xfrm>
          <a:custGeom>
            <a:avLst/>
            <a:gdLst/>
            <a:ahLst/>
            <a:cxnLst/>
            <a:rect l="l" t="t" r="r" b="b"/>
            <a:pathLst>
              <a:path w="248730" h="2218" extrusionOk="0">
                <a:moveTo>
                  <a:pt x="0" y="1"/>
                </a:moveTo>
                <a:lnTo>
                  <a:pt x="0" y="2218"/>
                </a:lnTo>
                <a:lnTo>
                  <a:pt x="248729" y="2218"/>
                </a:lnTo>
                <a:lnTo>
                  <a:pt x="2487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6171;p53">
            <a:extLst>
              <a:ext uri="{FF2B5EF4-FFF2-40B4-BE49-F238E27FC236}">
                <a16:creationId xmlns:a16="http://schemas.microsoft.com/office/drawing/2014/main" id="{B80494DB-5AAE-4F62-6191-781A423E3F1F}"/>
              </a:ext>
            </a:extLst>
          </p:cNvPr>
          <p:cNvSpPr/>
          <p:nvPr/>
        </p:nvSpPr>
        <p:spPr>
          <a:xfrm>
            <a:off x="1472458" y="3799076"/>
            <a:ext cx="157730" cy="158677"/>
          </a:xfrm>
          <a:custGeom>
            <a:avLst/>
            <a:gdLst/>
            <a:ahLst/>
            <a:cxnLst/>
            <a:rect l="l" t="t" r="r" b="b"/>
            <a:pathLst>
              <a:path w="5163" h="5194" extrusionOk="0">
                <a:moveTo>
                  <a:pt x="2566" y="0"/>
                </a:moveTo>
                <a:cubicBezTo>
                  <a:pt x="1141" y="0"/>
                  <a:pt x="1" y="1172"/>
                  <a:pt x="1" y="2597"/>
                </a:cubicBezTo>
                <a:cubicBezTo>
                  <a:pt x="1" y="4022"/>
                  <a:pt x="1141" y="5194"/>
                  <a:pt x="2566" y="5194"/>
                </a:cubicBezTo>
                <a:cubicBezTo>
                  <a:pt x="4023" y="5194"/>
                  <a:pt x="5163" y="4022"/>
                  <a:pt x="5163" y="2597"/>
                </a:cubicBezTo>
                <a:cubicBezTo>
                  <a:pt x="5163" y="1172"/>
                  <a:pt x="4023" y="0"/>
                  <a:pt x="25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6172;p53">
            <a:extLst>
              <a:ext uri="{FF2B5EF4-FFF2-40B4-BE49-F238E27FC236}">
                <a16:creationId xmlns:a16="http://schemas.microsoft.com/office/drawing/2014/main" id="{7A8D60D8-7C13-8714-5E7E-EB3D0EEB96B4}"/>
              </a:ext>
            </a:extLst>
          </p:cNvPr>
          <p:cNvSpPr/>
          <p:nvPr/>
        </p:nvSpPr>
        <p:spPr>
          <a:xfrm>
            <a:off x="10856703" y="3799076"/>
            <a:ext cx="157730" cy="158677"/>
          </a:xfrm>
          <a:custGeom>
            <a:avLst/>
            <a:gdLst/>
            <a:ahLst/>
            <a:cxnLst/>
            <a:rect l="l" t="t" r="r" b="b"/>
            <a:pathLst>
              <a:path w="5163" h="5194" extrusionOk="0">
                <a:moveTo>
                  <a:pt x="2598" y="0"/>
                </a:moveTo>
                <a:cubicBezTo>
                  <a:pt x="1141" y="0"/>
                  <a:pt x="1" y="1172"/>
                  <a:pt x="1" y="2597"/>
                </a:cubicBezTo>
                <a:cubicBezTo>
                  <a:pt x="1" y="4022"/>
                  <a:pt x="1141" y="5194"/>
                  <a:pt x="2598" y="5194"/>
                </a:cubicBezTo>
                <a:cubicBezTo>
                  <a:pt x="4023" y="5194"/>
                  <a:pt x="5163" y="4022"/>
                  <a:pt x="5163" y="2597"/>
                </a:cubicBezTo>
                <a:cubicBezTo>
                  <a:pt x="5163" y="1172"/>
                  <a:pt x="4023" y="0"/>
                  <a:pt x="2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A209A72-B007-E83B-279A-739E99337403}"/>
              </a:ext>
            </a:extLst>
          </p:cNvPr>
          <p:cNvSpPr/>
          <p:nvPr/>
        </p:nvSpPr>
        <p:spPr>
          <a:xfrm flipV="1">
            <a:off x="0" y="4181355"/>
            <a:ext cx="12192000" cy="26766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A4B960-0ED8-442C-8F99-F3E639271448}"/>
              </a:ext>
            </a:extLst>
          </p:cNvPr>
          <p:cNvSpPr txBox="1"/>
          <p:nvPr/>
        </p:nvSpPr>
        <p:spPr>
          <a:xfrm>
            <a:off x="2518899" y="3601440"/>
            <a:ext cx="923080" cy="523220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Museo Sans 900"/>
              </a:rPr>
              <a:t>2023</a:t>
            </a:r>
            <a:endParaRPr lang="es-DO" sz="2800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3A20D8-0E17-081F-A54E-677AFD735E67}"/>
              </a:ext>
            </a:extLst>
          </p:cNvPr>
          <p:cNvSpPr txBox="1"/>
          <p:nvPr/>
        </p:nvSpPr>
        <p:spPr>
          <a:xfrm>
            <a:off x="4768259" y="3601440"/>
            <a:ext cx="923080" cy="523220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Museo Sans 900"/>
              </a:rPr>
              <a:t>2024</a:t>
            </a:r>
            <a:endParaRPr lang="es-DO" sz="2800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9F2B21-0737-4204-A11E-3B4F7D6D34C1}"/>
              </a:ext>
            </a:extLst>
          </p:cNvPr>
          <p:cNvSpPr txBox="1"/>
          <p:nvPr/>
        </p:nvSpPr>
        <p:spPr>
          <a:xfrm>
            <a:off x="7017620" y="3601440"/>
            <a:ext cx="923080" cy="523220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Museo Sans 900"/>
              </a:rPr>
              <a:t>2025</a:t>
            </a:r>
            <a:endParaRPr lang="es-DO" sz="28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A3E50E4-84F4-F0B4-4DBD-A2E6BA4A1167}"/>
              </a:ext>
            </a:extLst>
          </p:cNvPr>
          <p:cNvSpPr txBox="1"/>
          <p:nvPr/>
        </p:nvSpPr>
        <p:spPr>
          <a:xfrm>
            <a:off x="9058661" y="3615827"/>
            <a:ext cx="923080" cy="523220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Museo Sans 900"/>
              </a:rPr>
              <a:t>2026</a:t>
            </a:r>
            <a:endParaRPr lang="es-DO" sz="2800" dirty="0">
              <a:solidFill>
                <a:srgbClr val="FF0000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B3D7738-9F63-5C31-D551-DE4FDE2950C5}"/>
              </a:ext>
            </a:extLst>
          </p:cNvPr>
          <p:cNvGrpSpPr/>
          <p:nvPr/>
        </p:nvGrpSpPr>
        <p:grpSpPr>
          <a:xfrm>
            <a:off x="2158898" y="1447121"/>
            <a:ext cx="8182844" cy="1735463"/>
            <a:chOff x="1927403" y="1447121"/>
            <a:chExt cx="8182844" cy="1735463"/>
          </a:xfrm>
        </p:grpSpPr>
        <p:grpSp>
          <p:nvGrpSpPr>
            <p:cNvPr id="6" name="Google Shape;5910;p50">
              <a:extLst>
                <a:ext uri="{FF2B5EF4-FFF2-40B4-BE49-F238E27FC236}">
                  <a16:creationId xmlns:a16="http://schemas.microsoft.com/office/drawing/2014/main" id="{C27BF3A3-02B1-7D26-960C-9DBD391F3AA7}"/>
                </a:ext>
              </a:extLst>
            </p:cNvPr>
            <p:cNvGrpSpPr/>
            <p:nvPr/>
          </p:nvGrpSpPr>
          <p:grpSpPr>
            <a:xfrm>
              <a:off x="3426605" y="1447121"/>
              <a:ext cx="914385" cy="184488"/>
              <a:chOff x="-1179280" y="980893"/>
              <a:chExt cx="529802" cy="108727"/>
            </a:xfrm>
            <a:solidFill>
              <a:schemeClr val="bg1"/>
            </a:solidFill>
          </p:grpSpPr>
          <p:sp>
            <p:nvSpPr>
              <p:cNvPr id="7" name="Google Shape;5911;p50">
                <a:extLst>
                  <a:ext uri="{FF2B5EF4-FFF2-40B4-BE49-F238E27FC236}">
                    <a16:creationId xmlns:a16="http://schemas.microsoft.com/office/drawing/2014/main" id="{97991301-1122-8082-37FD-045B5616148F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5912;p50">
                <a:extLst>
                  <a:ext uri="{FF2B5EF4-FFF2-40B4-BE49-F238E27FC236}">
                    <a16:creationId xmlns:a16="http://schemas.microsoft.com/office/drawing/2014/main" id="{3BD79BDC-0B6D-E6CF-03C1-E518BBEEFE61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913;p50">
                <a:extLst>
                  <a:ext uri="{FF2B5EF4-FFF2-40B4-BE49-F238E27FC236}">
                    <a16:creationId xmlns:a16="http://schemas.microsoft.com/office/drawing/2014/main" id="{F2F52107-F41A-0F06-ABB9-EAF08CA72C69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4;p50">
                <a:extLst>
                  <a:ext uri="{FF2B5EF4-FFF2-40B4-BE49-F238E27FC236}">
                    <a16:creationId xmlns:a16="http://schemas.microsoft.com/office/drawing/2014/main" id="{E4338DB6-F87D-9E25-8BFA-1016FC99E8A4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5915;p50">
              <a:extLst>
                <a:ext uri="{FF2B5EF4-FFF2-40B4-BE49-F238E27FC236}">
                  <a16:creationId xmlns:a16="http://schemas.microsoft.com/office/drawing/2014/main" id="{1269F4E6-8D01-B150-9016-02177A9CB968}"/>
                </a:ext>
              </a:extLst>
            </p:cNvPr>
            <p:cNvSpPr/>
            <p:nvPr/>
          </p:nvSpPr>
          <p:spPr>
            <a:xfrm>
              <a:off x="1927403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24;p50">
              <a:extLst>
                <a:ext uri="{FF2B5EF4-FFF2-40B4-BE49-F238E27FC236}">
                  <a16:creationId xmlns:a16="http://schemas.microsoft.com/office/drawing/2014/main" id="{A4649D63-5590-6BD0-9C79-F4A9694D014C}"/>
                </a:ext>
              </a:extLst>
            </p:cNvPr>
            <p:cNvSpPr/>
            <p:nvPr/>
          </p:nvSpPr>
          <p:spPr>
            <a:xfrm>
              <a:off x="4107315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25;p50">
              <a:extLst>
                <a:ext uri="{FF2B5EF4-FFF2-40B4-BE49-F238E27FC236}">
                  <a16:creationId xmlns:a16="http://schemas.microsoft.com/office/drawing/2014/main" id="{72116865-D2DB-37A1-9C76-94D97A41BA3A}"/>
                </a:ext>
              </a:extLst>
            </p:cNvPr>
            <p:cNvSpPr/>
            <p:nvPr/>
          </p:nvSpPr>
          <p:spPr>
            <a:xfrm>
              <a:off x="6287240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26;p50">
              <a:extLst>
                <a:ext uri="{FF2B5EF4-FFF2-40B4-BE49-F238E27FC236}">
                  <a16:creationId xmlns:a16="http://schemas.microsoft.com/office/drawing/2014/main" id="{70B3284B-DCA0-5E92-6C37-76D146499284}"/>
                </a:ext>
              </a:extLst>
            </p:cNvPr>
            <p:cNvSpPr/>
            <p:nvPr/>
          </p:nvSpPr>
          <p:spPr>
            <a:xfrm>
              <a:off x="8467165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5927;p50">
              <a:extLst>
                <a:ext uri="{FF2B5EF4-FFF2-40B4-BE49-F238E27FC236}">
                  <a16:creationId xmlns:a16="http://schemas.microsoft.com/office/drawing/2014/main" id="{8C20D4EB-6441-BCA3-039D-1157A82CA82A}"/>
                </a:ext>
              </a:extLst>
            </p:cNvPr>
            <p:cNvGrpSpPr/>
            <p:nvPr/>
          </p:nvGrpSpPr>
          <p:grpSpPr>
            <a:xfrm>
              <a:off x="7709205" y="1447121"/>
              <a:ext cx="914385" cy="184488"/>
              <a:chOff x="-1179280" y="980893"/>
              <a:chExt cx="529802" cy="108727"/>
            </a:xfrm>
            <a:solidFill>
              <a:srgbClr val="FFB4B4"/>
            </a:solidFill>
          </p:grpSpPr>
          <p:sp>
            <p:nvSpPr>
              <p:cNvPr id="17" name="Google Shape;5928;p50">
                <a:extLst>
                  <a:ext uri="{FF2B5EF4-FFF2-40B4-BE49-F238E27FC236}">
                    <a16:creationId xmlns:a16="http://schemas.microsoft.com/office/drawing/2014/main" id="{44D1ACC9-A92B-D814-0B10-69F489337D7C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929;p50">
                <a:extLst>
                  <a:ext uri="{FF2B5EF4-FFF2-40B4-BE49-F238E27FC236}">
                    <a16:creationId xmlns:a16="http://schemas.microsoft.com/office/drawing/2014/main" id="{DEC4D3B9-EAFA-0637-7397-9ADC6C186B3C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930;p50">
                <a:extLst>
                  <a:ext uri="{FF2B5EF4-FFF2-40B4-BE49-F238E27FC236}">
                    <a16:creationId xmlns:a16="http://schemas.microsoft.com/office/drawing/2014/main" id="{56AACD05-7E34-0512-3243-B0616AD3E09E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931;p50">
                <a:extLst>
                  <a:ext uri="{FF2B5EF4-FFF2-40B4-BE49-F238E27FC236}">
                    <a16:creationId xmlns:a16="http://schemas.microsoft.com/office/drawing/2014/main" id="{47B19A75-187C-0985-DCBF-4B24875E9176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5932;p50">
              <a:extLst>
                <a:ext uri="{FF2B5EF4-FFF2-40B4-BE49-F238E27FC236}">
                  <a16:creationId xmlns:a16="http://schemas.microsoft.com/office/drawing/2014/main" id="{C3FFC637-83AA-B7C8-70EB-79AFB1120D1B}"/>
                </a:ext>
              </a:extLst>
            </p:cNvPr>
            <p:cNvGrpSpPr/>
            <p:nvPr/>
          </p:nvGrpSpPr>
          <p:grpSpPr>
            <a:xfrm rot="10800000" flipH="1">
              <a:off x="5561630" y="2998096"/>
              <a:ext cx="914385" cy="184488"/>
              <a:chOff x="-1179280" y="980893"/>
              <a:chExt cx="529802" cy="108727"/>
            </a:xfrm>
            <a:solidFill>
              <a:srgbClr val="D0D0D0"/>
            </a:solidFill>
          </p:grpSpPr>
          <p:sp>
            <p:nvSpPr>
              <p:cNvPr id="23" name="Google Shape;5933;p50">
                <a:extLst>
                  <a:ext uri="{FF2B5EF4-FFF2-40B4-BE49-F238E27FC236}">
                    <a16:creationId xmlns:a16="http://schemas.microsoft.com/office/drawing/2014/main" id="{B57818C6-0A0F-58AF-15AF-3BD63BADF5F7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934;p50">
                <a:extLst>
                  <a:ext uri="{FF2B5EF4-FFF2-40B4-BE49-F238E27FC236}">
                    <a16:creationId xmlns:a16="http://schemas.microsoft.com/office/drawing/2014/main" id="{C9C3C388-E50D-3399-AD1D-9F945C8DF0EA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935;p50">
                <a:extLst>
                  <a:ext uri="{FF2B5EF4-FFF2-40B4-BE49-F238E27FC236}">
                    <a16:creationId xmlns:a16="http://schemas.microsoft.com/office/drawing/2014/main" id="{222DC8F1-AE30-AC27-28F7-47E60597E88E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936;p50">
                <a:extLst>
                  <a:ext uri="{FF2B5EF4-FFF2-40B4-BE49-F238E27FC236}">
                    <a16:creationId xmlns:a16="http://schemas.microsoft.com/office/drawing/2014/main" id="{B4BF14CF-0625-2CC2-BCD9-DA57CE4C1DCE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466951-2E8F-66BE-C1B9-AFDA18DCC983}"/>
                </a:ext>
              </a:extLst>
            </p:cNvPr>
            <p:cNvSpPr txBox="1"/>
            <p:nvPr/>
          </p:nvSpPr>
          <p:spPr>
            <a:xfrm>
              <a:off x="2222046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2.09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B527FAC-0821-8356-6148-FC01662F4544}"/>
                </a:ext>
              </a:extLst>
            </p:cNvPr>
            <p:cNvSpPr txBox="1"/>
            <p:nvPr/>
          </p:nvSpPr>
          <p:spPr>
            <a:xfrm>
              <a:off x="4445998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2.06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28B8779-C0B4-509C-06AF-A26A365486D8}"/>
                </a:ext>
              </a:extLst>
            </p:cNvPr>
            <p:cNvSpPr txBox="1"/>
            <p:nvPr/>
          </p:nvSpPr>
          <p:spPr>
            <a:xfrm>
              <a:off x="6655410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2.03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3B662E3-976E-57EB-578B-52C8AC588286}"/>
                </a:ext>
              </a:extLst>
            </p:cNvPr>
            <p:cNvSpPr txBox="1"/>
            <p:nvPr/>
          </p:nvSpPr>
          <p:spPr>
            <a:xfrm>
              <a:off x="8761808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1.99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0D8B6B-4858-BFFB-3FF0-31211D830BF5}"/>
              </a:ext>
            </a:extLst>
          </p:cNvPr>
          <p:cNvGrpSpPr/>
          <p:nvPr/>
        </p:nvGrpSpPr>
        <p:grpSpPr>
          <a:xfrm>
            <a:off x="2158898" y="4783528"/>
            <a:ext cx="8182844" cy="1735463"/>
            <a:chOff x="1927403" y="1447121"/>
            <a:chExt cx="8182844" cy="1735463"/>
          </a:xfrm>
        </p:grpSpPr>
        <p:grpSp>
          <p:nvGrpSpPr>
            <p:cNvPr id="105" name="Google Shape;5910;p50">
              <a:extLst>
                <a:ext uri="{FF2B5EF4-FFF2-40B4-BE49-F238E27FC236}">
                  <a16:creationId xmlns:a16="http://schemas.microsoft.com/office/drawing/2014/main" id="{08953A45-28D3-E93A-891D-9B3F233D3792}"/>
                </a:ext>
              </a:extLst>
            </p:cNvPr>
            <p:cNvGrpSpPr/>
            <p:nvPr/>
          </p:nvGrpSpPr>
          <p:grpSpPr>
            <a:xfrm>
              <a:off x="3426605" y="1447121"/>
              <a:ext cx="914385" cy="184488"/>
              <a:chOff x="-1179280" y="980893"/>
              <a:chExt cx="529802" cy="108727"/>
            </a:xfrm>
            <a:solidFill>
              <a:schemeClr val="bg1"/>
            </a:solidFill>
          </p:grpSpPr>
          <p:sp>
            <p:nvSpPr>
              <p:cNvPr id="124" name="Google Shape;5911;p50">
                <a:extLst>
                  <a:ext uri="{FF2B5EF4-FFF2-40B4-BE49-F238E27FC236}">
                    <a16:creationId xmlns:a16="http://schemas.microsoft.com/office/drawing/2014/main" id="{96ADAAEA-A657-2987-D00F-E08584A5241C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2;p50">
                <a:extLst>
                  <a:ext uri="{FF2B5EF4-FFF2-40B4-BE49-F238E27FC236}">
                    <a16:creationId xmlns:a16="http://schemas.microsoft.com/office/drawing/2014/main" id="{2F06FD9C-D152-AAB1-FE8A-B047E7BEA09E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3;p50">
                <a:extLst>
                  <a:ext uri="{FF2B5EF4-FFF2-40B4-BE49-F238E27FC236}">
                    <a16:creationId xmlns:a16="http://schemas.microsoft.com/office/drawing/2014/main" id="{F4A62DE9-5D7D-3698-FA52-B88B49371110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4;p50">
                <a:extLst>
                  <a:ext uri="{FF2B5EF4-FFF2-40B4-BE49-F238E27FC236}">
                    <a16:creationId xmlns:a16="http://schemas.microsoft.com/office/drawing/2014/main" id="{D0F12BDA-8AFA-F52F-6018-CFE4CAC56743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" name="Google Shape;5915;p50">
              <a:extLst>
                <a:ext uri="{FF2B5EF4-FFF2-40B4-BE49-F238E27FC236}">
                  <a16:creationId xmlns:a16="http://schemas.microsoft.com/office/drawing/2014/main" id="{820F041D-0162-EBF1-7D75-8A9FC0AC2CBD}"/>
                </a:ext>
              </a:extLst>
            </p:cNvPr>
            <p:cNvSpPr/>
            <p:nvPr/>
          </p:nvSpPr>
          <p:spPr>
            <a:xfrm>
              <a:off x="1927403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24;p50">
              <a:extLst>
                <a:ext uri="{FF2B5EF4-FFF2-40B4-BE49-F238E27FC236}">
                  <a16:creationId xmlns:a16="http://schemas.microsoft.com/office/drawing/2014/main" id="{49CCD7FA-B83A-7E99-40F1-16A608670D47}"/>
                </a:ext>
              </a:extLst>
            </p:cNvPr>
            <p:cNvSpPr/>
            <p:nvPr/>
          </p:nvSpPr>
          <p:spPr>
            <a:xfrm>
              <a:off x="4107315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25;p50">
              <a:extLst>
                <a:ext uri="{FF2B5EF4-FFF2-40B4-BE49-F238E27FC236}">
                  <a16:creationId xmlns:a16="http://schemas.microsoft.com/office/drawing/2014/main" id="{300DD9DE-8715-D44B-223E-0D4BFBE82BEF}"/>
                </a:ext>
              </a:extLst>
            </p:cNvPr>
            <p:cNvSpPr/>
            <p:nvPr/>
          </p:nvSpPr>
          <p:spPr>
            <a:xfrm>
              <a:off x="6287240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26;p50">
              <a:extLst>
                <a:ext uri="{FF2B5EF4-FFF2-40B4-BE49-F238E27FC236}">
                  <a16:creationId xmlns:a16="http://schemas.microsoft.com/office/drawing/2014/main" id="{A26E8AF5-7AC4-4826-7440-001D1F1715CC}"/>
                </a:ext>
              </a:extLst>
            </p:cNvPr>
            <p:cNvSpPr/>
            <p:nvPr/>
          </p:nvSpPr>
          <p:spPr>
            <a:xfrm>
              <a:off x="8467165" y="1447132"/>
              <a:ext cx="1643082" cy="1629609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5927;p50">
              <a:extLst>
                <a:ext uri="{FF2B5EF4-FFF2-40B4-BE49-F238E27FC236}">
                  <a16:creationId xmlns:a16="http://schemas.microsoft.com/office/drawing/2014/main" id="{D8BCD163-C2AE-35A6-018F-237EEC86C2D7}"/>
                </a:ext>
              </a:extLst>
            </p:cNvPr>
            <p:cNvGrpSpPr/>
            <p:nvPr/>
          </p:nvGrpSpPr>
          <p:grpSpPr>
            <a:xfrm>
              <a:off x="7709205" y="1447121"/>
              <a:ext cx="914385" cy="184488"/>
              <a:chOff x="-1179280" y="980893"/>
              <a:chExt cx="529802" cy="108727"/>
            </a:xfrm>
            <a:solidFill>
              <a:srgbClr val="FFB4B4"/>
            </a:solidFill>
          </p:grpSpPr>
          <p:sp>
            <p:nvSpPr>
              <p:cNvPr id="120" name="Google Shape;5928;p50">
                <a:extLst>
                  <a:ext uri="{FF2B5EF4-FFF2-40B4-BE49-F238E27FC236}">
                    <a16:creationId xmlns:a16="http://schemas.microsoft.com/office/drawing/2014/main" id="{06A5F119-1EBB-E05A-8421-9CF836755319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29;p50">
                <a:extLst>
                  <a:ext uri="{FF2B5EF4-FFF2-40B4-BE49-F238E27FC236}">
                    <a16:creationId xmlns:a16="http://schemas.microsoft.com/office/drawing/2014/main" id="{A278EA47-682C-77F7-B761-C836603D278A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30;p50">
                <a:extLst>
                  <a:ext uri="{FF2B5EF4-FFF2-40B4-BE49-F238E27FC236}">
                    <a16:creationId xmlns:a16="http://schemas.microsoft.com/office/drawing/2014/main" id="{B0096FF8-E819-13D1-DA37-36ECA3C88896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31;p50">
                <a:extLst>
                  <a:ext uri="{FF2B5EF4-FFF2-40B4-BE49-F238E27FC236}">
                    <a16:creationId xmlns:a16="http://schemas.microsoft.com/office/drawing/2014/main" id="{577FF4AB-9A3C-859A-0705-2B052235E162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5932;p50">
              <a:extLst>
                <a:ext uri="{FF2B5EF4-FFF2-40B4-BE49-F238E27FC236}">
                  <a16:creationId xmlns:a16="http://schemas.microsoft.com/office/drawing/2014/main" id="{52B50C8A-A5AA-A51C-EBAE-40A72665134B}"/>
                </a:ext>
              </a:extLst>
            </p:cNvPr>
            <p:cNvGrpSpPr/>
            <p:nvPr/>
          </p:nvGrpSpPr>
          <p:grpSpPr>
            <a:xfrm rot="10800000" flipH="1">
              <a:off x="5561630" y="2998096"/>
              <a:ext cx="914385" cy="184488"/>
              <a:chOff x="-1179280" y="980893"/>
              <a:chExt cx="529802" cy="108727"/>
            </a:xfrm>
            <a:solidFill>
              <a:srgbClr val="D0D0D0"/>
            </a:solidFill>
          </p:grpSpPr>
          <p:sp>
            <p:nvSpPr>
              <p:cNvPr id="116" name="Google Shape;5933;p50">
                <a:extLst>
                  <a:ext uri="{FF2B5EF4-FFF2-40B4-BE49-F238E27FC236}">
                    <a16:creationId xmlns:a16="http://schemas.microsoft.com/office/drawing/2014/main" id="{76E3EE53-5EE2-92E0-D01C-ED89C0155F33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34;p50">
                <a:extLst>
                  <a:ext uri="{FF2B5EF4-FFF2-40B4-BE49-F238E27FC236}">
                    <a16:creationId xmlns:a16="http://schemas.microsoft.com/office/drawing/2014/main" id="{2044F653-C332-2BD1-0218-E42729472639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35;p50">
                <a:extLst>
                  <a:ext uri="{FF2B5EF4-FFF2-40B4-BE49-F238E27FC236}">
                    <a16:creationId xmlns:a16="http://schemas.microsoft.com/office/drawing/2014/main" id="{AB079EDD-1E68-B489-E53E-8A4EFF1E6DCC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36;p50">
                <a:extLst>
                  <a:ext uri="{FF2B5EF4-FFF2-40B4-BE49-F238E27FC236}">
                    <a16:creationId xmlns:a16="http://schemas.microsoft.com/office/drawing/2014/main" id="{EA9D556C-AA6E-5A5C-3D89-1CDEEF99D2B3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1A68CC7-3803-B3AD-E415-57414344D09E}"/>
                </a:ext>
              </a:extLst>
            </p:cNvPr>
            <p:cNvSpPr txBox="1"/>
            <p:nvPr/>
          </p:nvSpPr>
          <p:spPr>
            <a:xfrm>
              <a:off x="2222046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1.97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656486B-929D-6501-F1AD-C39EBF936E25}"/>
                </a:ext>
              </a:extLst>
            </p:cNvPr>
            <p:cNvSpPr txBox="1"/>
            <p:nvPr/>
          </p:nvSpPr>
          <p:spPr>
            <a:xfrm>
              <a:off x="4445998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1.94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EBA9D59-8468-337F-3DC2-93382216546B}"/>
                </a:ext>
              </a:extLst>
            </p:cNvPr>
            <p:cNvSpPr txBox="1"/>
            <p:nvPr/>
          </p:nvSpPr>
          <p:spPr>
            <a:xfrm>
              <a:off x="6597535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1.94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80B2376-79A5-0864-5DA0-F8E9FE3320F5}"/>
                </a:ext>
              </a:extLst>
            </p:cNvPr>
            <p:cNvSpPr txBox="1"/>
            <p:nvPr/>
          </p:nvSpPr>
          <p:spPr>
            <a:xfrm>
              <a:off x="8761808" y="2000326"/>
              <a:ext cx="1053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800" dirty="0">
                  <a:solidFill>
                    <a:schemeClr val="bg1"/>
                  </a:solidFill>
                  <a:latin typeface="MuseoSans-900" panose="02000000000000000000" pitchFamily="2" charset="0"/>
                </a:rPr>
                <a:t>1.92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3818242F-AE1F-419A-3D8B-571B041CB38D}"/>
              </a:ext>
            </a:extLst>
          </p:cNvPr>
          <p:cNvSpPr txBox="1"/>
          <p:nvPr/>
        </p:nvSpPr>
        <p:spPr>
          <a:xfrm>
            <a:off x="232719" y="1802665"/>
            <a:ext cx="188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i="1" dirty="0">
                <a:solidFill>
                  <a:schemeClr val="bg1"/>
                </a:solidFill>
                <a:latin typeface="Museo Sans 900"/>
              </a:rPr>
              <a:t>Multiplicador </a:t>
            </a:r>
          </a:p>
          <a:p>
            <a:pPr algn="ctr"/>
            <a:r>
              <a:rPr lang="es-DO" sz="2400" i="1" dirty="0">
                <a:solidFill>
                  <a:schemeClr val="bg1"/>
                </a:solidFill>
                <a:latin typeface="Museo Sans 900"/>
              </a:rPr>
              <a:t>del empleo</a:t>
            </a:r>
            <a:endParaRPr lang="es-DO" sz="4000" i="1" dirty="0">
              <a:solidFill>
                <a:schemeClr val="bg1"/>
              </a:solidFill>
              <a:latin typeface="Museo Sans 90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ACBB711-0744-88F6-4E02-649DED028D15}"/>
              </a:ext>
            </a:extLst>
          </p:cNvPr>
          <p:cNvSpPr txBox="1"/>
          <p:nvPr/>
        </p:nvSpPr>
        <p:spPr>
          <a:xfrm>
            <a:off x="252562" y="5182844"/>
            <a:ext cx="188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i="1" dirty="0">
                <a:solidFill>
                  <a:schemeClr val="bg1"/>
                </a:solidFill>
                <a:latin typeface="Museo Sans 900"/>
              </a:rPr>
              <a:t>Multiplicador </a:t>
            </a:r>
          </a:p>
          <a:p>
            <a:pPr algn="ctr"/>
            <a:r>
              <a:rPr lang="es-DO" sz="2400" i="1" dirty="0">
                <a:solidFill>
                  <a:schemeClr val="bg1"/>
                </a:solidFill>
                <a:latin typeface="Museo Sans 900"/>
              </a:rPr>
              <a:t>del PIB</a:t>
            </a:r>
            <a:endParaRPr lang="es-DO" sz="4000" i="1" dirty="0">
              <a:solidFill>
                <a:schemeClr val="bg1"/>
              </a:solidFill>
              <a:latin typeface="Museo Sans 900"/>
            </a:endParaRPr>
          </a:p>
        </p:txBody>
      </p:sp>
    </p:spTree>
    <p:extLst>
      <p:ext uri="{BB962C8B-B14F-4D97-AF65-F5344CB8AC3E}">
        <p14:creationId xmlns:p14="http://schemas.microsoft.com/office/powerpoint/2010/main" val="821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5AE36F-FE98-5067-DA82-92A813A8A9D1}"/>
              </a:ext>
            </a:extLst>
          </p:cNvPr>
          <p:cNvSpPr/>
          <p:nvPr/>
        </p:nvSpPr>
        <p:spPr>
          <a:xfrm flipH="1">
            <a:off x="0" y="5967027"/>
            <a:ext cx="12192000" cy="890973"/>
          </a:xfrm>
          <a:prstGeom prst="rect">
            <a:avLst/>
          </a:prstGeom>
          <a:solidFill>
            <a:srgbClr val="F0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213F32-7B51-17F7-B55D-FAC6BD03DDB4}"/>
              </a:ext>
            </a:extLst>
          </p:cNvPr>
          <p:cNvGrpSpPr/>
          <p:nvPr/>
        </p:nvGrpSpPr>
        <p:grpSpPr>
          <a:xfrm>
            <a:off x="0" y="1519399"/>
            <a:ext cx="3038758" cy="1736018"/>
            <a:chOff x="0" y="1386049"/>
            <a:chExt cx="3038758" cy="1736018"/>
          </a:xfrm>
        </p:grpSpPr>
        <p:sp>
          <p:nvSpPr>
            <p:cNvPr id="16" name="Google Shape;359;p34">
              <a:extLst>
                <a:ext uri="{FF2B5EF4-FFF2-40B4-BE49-F238E27FC236}">
                  <a16:creationId xmlns:a16="http://schemas.microsoft.com/office/drawing/2014/main" id="{1136525D-4C07-BB73-BCA9-6FF6A5DF082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416" y="1386049"/>
              <a:ext cx="2983342" cy="130558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 kern="1200">
                  <a:solidFill>
                    <a:schemeClr val="accent5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None/>
                <a:defRPr sz="5333">
                  <a:solidFill>
                    <a:srgbClr val="CCCCCC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4000"/>
                <a:buFontTx/>
                <a:buNone/>
                <a:tabLst/>
                <a:defRPr/>
              </a:pPr>
              <a:endParaRPr kumimoji="0" lang="es-DO" sz="533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Sans 500" panose="02000000000000000000" pitchFamily="50" charset="0"/>
                <a:ea typeface="+mj-ea"/>
                <a:cs typeface="+mj-cs"/>
              </a:endParaRPr>
            </a:p>
          </p:txBody>
        </p:sp>
        <p:sp>
          <p:nvSpPr>
            <p:cNvPr id="7" name="Google Shape;360;p34">
              <a:extLst>
                <a:ext uri="{FF2B5EF4-FFF2-40B4-BE49-F238E27FC236}">
                  <a16:creationId xmlns:a16="http://schemas.microsoft.com/office/drawing/2014/main" id="{D7C32D91-9555-D45A-34BA-4CCB90CCB1F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440876"/>
              <a:ext cx="2983342" cy="1305582"/>
            </a:xfrm>
            <a:prstGeom prst="rect">
              <a:avLst/>
            </a:prstGeom>
            <a:solidFill>
              <a:srgbClr val="ED462F"/>
            </a:solidFill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None/>
                <a:defRPr sz="12800" kern="1200">
                  <a:solidFill>
                    <a:schemeClr val="lt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9600"/>
                <a:buFont typeface="Fira Sans Extra Condensed Medium"/>
                <a:buNone/>
                <a:defRPr sz="12800">
                  <a:solidFill>
                    <a:srgbClr val="CCCCC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algn="ctr"/>
              <a:r>
                <a:rPr lang="en" sz="9600">
                  <a:latin typeface="Museo Sans 900" panose="02000000000000000000" pitchFamily="50" charset="0"/>
                </a:rPr>
                <a:t>79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B7FCE4-7100-761D-24F6-9C2D7BC79F1C}"/>
                </a:ext>
              </a:extLst>
            </p:cNvPr>
            <p:cNvSpPr txBox="1"/>
            <p:nvPr/>
          </p:nvSpPr>
          <p:spPr>
            <a:xfrm>
              <a:off x="55416" y="2721957"/>
              <a:ext cx="28355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err="1">
                  <a:solidFill>
                    <a:srgbClr val="ED462F"/>
                  </a:solidFill>
                  <a:latin typeface="Museo Sans 500" panose="02000000000000000000" pitchFamily="50" charset="0"/>
                </a:rPr>
                <a:t>Parques</a:t>
              </a:r>
              <a:endParaRPr lang="es-DO" sz="2000" b="1">
                <a:solidFill>
                  <a:srgbClr val="ED462F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53C4F-C4E1-FE0A-70FF-282D6C93DD90}"/>
              </a:ext>
            </a:extLst>
          </p:cNvPr>
          <p:cNvGrpSpPr/>
          <p:nvPr/>
        </p:nvGrpSpPr>
        <p:grpSpPr>
          <a:xfrm>
            <a:off x="0" y="3807983"/>
            <a:ext cx="3038758" cy="1798571"/>
            <a:chOff x="0" y="4941458"/>
            <a:chExt cx="3038758" cy="17985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6694B8-8410-7E18-EFE4-9F5881EEDC87}"/>
                </a:ext>
              </a:extLst>
            </p:cNvPr>
            <p:cNvGrpSpPr/>
            <p:nvPr/>
          </p:nvGrpSpPr>
          <p:grpSpPr>
            <a:xfrm>
              <a:off x="0" y="4941458"/>
              <a:ext cx="3038758" cy="1380959"/>
              <a:chOff x="0" y="4941458"/>
              <a:chExt cx="3038758" cy="1380959"/>
            </a:xfrm>
          </p:grpSpPr>
          <p:sp>
            <p:nvSpPr>
              <p:cNvPr id="18" name="Google Shape;359;p34">
                <a:extLst>
                  <a:ext uri="{FF2B5EF4-FFF2-40B4-BE49-F238E27FC236}">
                    <a16:creationId xmlns:a16="http://schemas.microsoft.com/office/drawing/2014/main" id="{65BF4B2B-F6F5-D8A3-A87D-E1BAEB4BE122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5416" y="4962008"/>
                <a:ext cx="2983342" cy="1305582"/>
              </a:xfrm>
              <a:prstGeom prst="rect">
                <a:avLst/>
              </a:prstGeom>
              <a:ln w="19050">
                <a:solidFill>
                  <a:srgbClr val="F07C7E"/>
                </a:solidFill>
              </a:ln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lvl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 kern="1200">
                    <a:solidFill>
                      <a:schemeClr val="accent5"/>
                    </a:solidFill>
                    <a:latin typeface="+mj-lt"/>
                    <a:ea typeface="+mj-ea"/>
                    <a:cs typeface="+mj-cs"/>
                  </a:defRPr>
                </a:lvl1pPr>
                <a:lvl2pPr lvl="1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2pPr>
                <a:lvl3pPr lvl="2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3pPr>
                <a:lvl4pPr lvl="3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4pPr>
                <a:lvl5pPr lvl="4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5pPr>
                <a:lvl6pPr lvl="5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6pPr>
                <a:lvl7pPr lvl="6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7pPr>
                <a:lvl8pPr lvl="7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8pPr>
                <a:lvl9pPr lvl="8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None/>
                  <a:defRPr sz="5333">
                    <a:solidFill>
                      <a:srgbClr val="CCCCCC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4000"/>
                  <a:buFontTx/>
                  <a:buNone/>
                  <a:tabLst/>
                  <a:defRPr/>
                </a:pPr>
                <a:endParaRPr kumimoji="0" lang="es-DO" sz="5333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Sans 500" panose="02000000000000000000" pitchFamily="50" charset="0"/>
                  <a:ea typeface="+mj-ea"/>
                  <a:cs typeface="+mj-cs"/>
                </a:endParaRPr>
              </a:p>
            </p:txBody>
          </p:sp>
          <p:sp>
            <p:nvSpPr>
              <p:cNvPr id="10" name="Google Shape;360;p34">
                <a:extLst>
                  <a:ext uri="{FF2B5EF4-FFF2-40B4-BE49-F238E27FC236}">
                    <a16:creationId xmlns:a16="http://schemas.microsoft.com/office/drawing/2014/main" id="{6AC84E61-351A-5366-4D27-9DD81DF1158F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230072" y="4941458"/>
                <a:ext cx="2523200" cy="1305582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lvl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None/>
                  <a:defRPr sz="12800" kern="1200">
                    <a:solidFill>
                      <a:schemeClr val="lt1"/>
                    </a:solidFill>
                    <a:latin typeface="+mj-lt"/>
                    <a:ea typeface="+mj-ea"/>
                    <a:cs typeface="+mj-cs"/>
                  </a:defRPr>
                </a:lvl1pPr>
                <a:lvl2pPr lvl="1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2pPr>
                <a:lvl3pPr lvl="2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3pPr>
                <a:lvl4pPr lvl="3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4pPr>
                <a:lvl5pPr lvl="4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5pPr>
                <a:lvl6pPr lvl="5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6pPr>
                <a:lvl7pPr lvl="6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7pPr>
                <a:lvl8pPr lvl="7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8pPr>
                <a:lvl9pPr lvl="8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9pPr>
              </a:lstStyle>
              <a:p>
                <a:pPr algn="ctr"/>
                <a:r>
                  <a:rPr lang="en" sz="9600">
                    <a:latin typeface="Museo Sans 900" panose="02000000000000000000" pitchFamily="50" charset="0"/>
                  </a:rPr>
                  <a:t>734</a:t>
                </a:r>
              </a:p>
            </p:txBody>
          </p:sp>
          <p:sp>
            <p:nvSpPr>
              <p:cNvPr id="13" name="Google Shape;360;p34">
                <a:extLst>
                  <a:ext uri="{FF2B5EF4-FFF2-40B4-BE49-F238E27FC236}">
                    <a16:creationId xmlns:a16="http://schemas.microsoft.com/office/drawing/2014/main" id="{8EE2B217-820D-5B81-E2C3-C1170D2B967D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5016835"/>
                <a:ext cx="2983342" cy="1305582"/>
              </a:xfrm>
              <a:prstGeom prst="rect">
                <a:avLst/>
              </a:prstGeom>
              <a:solidFill>
                <a:srgbClr val="F07C7E"/>
              </a:solidFill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lvl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None/>
                  <a:defRPr sz="12800" kern="1200">
                    <a:solidFill>
                      <a:schemeClr val="lt1"/>
                    </a:solidFill>
                    <a:latin typeface="+mj-lt"/>
                    <a:ea typeface="+mj-ea"/>
                    <a:cs typeface="+mj-cs"/>
                  </a:defRPr>
                </a:lvl1pPr>
                <a:lvl2pPr lvl="1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2pPr>
                <a:lvl3pPr lvl="2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3pPr>
                <a:lvl4pPr lvl="3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4pPr>
                <a:lvl5pPr lvl="4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5pPr>
                <a:lvl6pPr lvl="5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6pPr>
                <a:lvl7pPr lvl="6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7pPr>
                <a:lvl8pPr lvl="7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8pPr>
                <a:lvl9pPr lvl="8" rtl="0"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9600"/>
                  <a:buFont typeface="Fira Sans Extra Condensed Medium"/>
                  <a:buNone/>
                  <a:defRPr sz="12800">
                    <a:solidFill>
                      <a:srgbClr val="CCCCC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lvl9pPr>
              </a:lstStyle>
              <a:p>
                <a:pPr algn="ctr"/>
                <a:r>
                  <a:rPr lang="en" sz="9600" dirty="0">
                    <a:latin typeface="Museo Sans 900" panose="02000000000000000000" pitchFamily="50" charset="0"/>
                  </a:rPr>
                  <a:t>734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A712CE-4EE8-3043-2A78-7E0BB9BA5BE3}"/>
                </a:ext>
              </a:extLst>
            </p:cNvPr>
            <p:cNvSpPr txBox="1"/>
            <p:nvPr/>
          </p:nvSpPr>
          <p:spPr>
            <a:xfrm>
              <a:off x="55416" y="6339919"/>
              <a:ext cx="28355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F07C7E"/>
                  </a:solidFill>
                  <a:latin typeface="Museo Sans 500" panose="02000000000000000000" pitchFamily="50" charset="0"/>
                </a:rPr>
                <a:t>Empresas</a:t>
              </a:r>
              <a:endParaRPr lang="es-DO" sz="2000" b="1">
                <a:solidFill>
                  <a:srgbClr val="F07C7E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3A629B9-21D3-A30D-93A4-3FCE1B1B5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7" t="4804" r="11930" b="2774"/>
          <a:stretch/>
        </p:blipFill>
        <p:spPr>
          <a:xfrm>
            <a:off x="6231180" y="1409123"/>
            <a:ext cx="5730748" cy="39713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9EE5E0-F0B8-478F-BC6A-0467088BA2C3}"/>
              </a:ext>
            </a:extLst>
          </p:cNvPr>
          <p:cNvSpPr txBox="1"/>
          <p:nvPr/>
        </p:nvSpPr>
        <p:spPr>
          <a:xfrm>
            <a:off x="6107005" y="309443"/>
            <a:ext cx="5642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575454"/>
                </a:solidFill>
                <a:latin typeface="Museo Sans 500" panose="02000000000000000000" pitchFamily="50" charset="0"/>
              </a:rPr>
              <a:t>Distribución</a:t>
            </a:r>
            <a:r>
              <a:rPr lang="en-US" sz="20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de las </a:t>
            </a:r>
            <a:r>
              <a:rPr lang="en-US" sz="2000" b="1" dirty="0" err="1">
                <a:solidFill>
                  <a:srgbClr val="575454"/>
                </a:solidFill>
                <a:latin typeface="Museo Sans 500" panose="02000000000000000000" pitchFamily="50" charset="0"/>
              </a:rPr>
              <a:t>empresas</a:t>
            </a:r>
            <a:r>
              <a:rPr lang="en-US" sz="20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de Zonas </a:t>
            </a:r>
            <a:r>
              <a:rPr lang="en-US" sz="2000" b="1" dirty="0" err="1">
                <a:solidFill>
                  <a:srgbClr val="575454"/>
                </a:solidFill>
                <a:latin typeface="Museo Sans 500" panose="02000000000000000000" pitchFamily="50" charset="0"/>
              </a:rPr>
              <a:t>Francas</a:t>
            </a:r>
            <a:r>
              <a:rPr lang="en-US" sz="20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</a:t>
            </a:r>
            <a:r>
              <a:rPr lang="en-US" sz="2000" b="1" dirty="0" err="1">
                <a:solidFill>
                  <a:srgbClr val="575454"/>
                </a:solidFill>
                <a:latin typeface="Museo Sans 500" panose="02000000000000000000" pitchFamily="50" charset="0"/>
              </a:rPr>
              <a:t>por</a:t>
            </a:r>
            <a:r>
              <a:rPr lang="en-US" sz="20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</a:t>
            </a:r>
            <a:r>
              <a:rPr lang="en-US" sz="2000" b="1" dirty="0" err="1">
                <a:solidFill>
                  <a:srgbClr val="575454"/>
                </a:solidFill>
                <a:latin typeface="Museo Sans 500" panose="02000000000000000000" pitchFamily="50" charset="0"/>
              </a:rPr>
              <a:t>provincia</a:t>
            </a:r>
            <a:r>
              <a:rPr lang="en-US" sz="20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2021</a:t>
            </a:r>
            <a:endParaRPr lang="es-DO" sz="2000" b="1" dirty="0">
              <a:solidFill>
                <a:srgbClr val="575454"/>
              </a:solidFill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4222333-7CA9-ECF7-2337-5538F8624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375374"/>
              </p:ext>
            </p:extLst>
          </p:nvPr>
        </p:nvGraphicFramePr>
        <p:xfrm>
          <a:off x="3094174" y="1244095"/>
          <a:ext cx="2291788" cy="181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792CB84-2E85-B266-114B-D3487B54D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476156"/>
              </p:ext>
            </p:extLst>
          </p:nvPr>
        </p:nvGraphicFramePr>
        <p:xfrm>
          <a:off x="3263844" y="3394819"/>
          <a:ext cx="2291788" cy="217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Google Shape;359;p34">
            <a:extLst>
              <a:ext uri="{FF2B5EF4-FFF2-40B4-BE49-F238E27FC236}">
                <a16:creationId xmlns:a16="http://schemas.microsoft.com/office/drawing/2014/main" id="{5F068176-640D-8389-77B0-D269D76C1BE1}"/>
              </a:ext>
            </a:extLst>
          </p:cNvPr>
          <p:cNvSpPr txBox="1">
            <a:spLocks/>
          </p:cNvSpPr>
          <p:nvPr/>
        </p:nvSpPr>
        <p:spPr>
          <a:xfrm flipH="1">
            <a:off x="2404916" y="5488040"/>
            <a:ext cx="2983342" cy="1305582"/>
          </a:xfrm>
          <a:prstGeom prst="rect">
            <a:avLst/>
          </a:prstGeom>
          <a:ln w="19050"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None/>
              <a:defRPr sz="5333">
                <a:solidFill>
                  <a:srgbClr val="CCCCCC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000"/>
              <a:buFontTx/>
              <a:buNone/>
              <a:tabLst/>
              <a:defRPr/>
            </a:pPr>
            <a:endParaRPr kumimoji="0" lang="es-DO" sz="5333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40" name="Google Shape;360;p34">
            <a:extLst>
              <a:ext uri="{FF2B5EF4-FFF2-40B4-BE49-F238E27FC236}">
                <a16:creationId xmlns:a16="http://schemas.microsoft.com/office/drawing/2014/main" id="{DEF2854D-AE1A-7080-8BCC-183B3523C793}"/>
              </a:ext>
            </a:extLst>
          </p:cNvPr>
          <p:cNvSpPr txBox="1">
            <a:spLocks/>
          </p:cNvSpPr>
          <p:nvPr/>
        </p:nvSpPr>
        <p:spPr>
          <a:xfrm flipH="1">
            <a:off x="1534489" y="6086120"/>
            <a:ext cx="5255250" cy="462437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None/>
              <a:defRPr sz="128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600"/>
              <a:buFont typeface="Fira Sans Extra Condensed Medium"/>
              <a:buNone/>
              <a:defRPr sz="128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en" sz="3200" b="1" dirty="0">
                <a:solidFill>
                  <a:schemeClr val="bg1"/>
                </a:solidFill>
                <a:latin typeface="Museo Sans 900" panose="02000000000000000000" pitchFamily="50" charset="0"/>
              </a:rPr>
              <a:t>US$ 5,903 </a:t>
            </a:r>
            <a:r>
              <a:rPr lang="en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millones invertidos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37D76BC7-59BD-4E36-C141-81811F6E095D}"/>
              </a:ext>
            </a:extLst>
          </p:cNvPr>
          <p:cNvSpPr/>
          <p:nvPr/>
        </p:nvSpPr>
        <p:spPr>
          <a:xfrm rot="5400000">
            <a:off x="1184652" y="5852616"/>
            <a:ext cx="547207" cy="3598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07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60E3E-CEE4-2D0C-B3B1-F497D4AEECED}"/>
              </a:ext>
            </a:extLst>
          </p:cNvPr>
          <p:cNvSpPr txBox="1"/>
          <p:nvPr/>
        </p:nvSpPr>
        <p:spPr>
          <a:xfrm>
            <a:off x="9805036" y="6090284"/>
            <a:ext cx="2361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i="1">
                <a:solidFill>
                  <a:schemeClr val="bg1"/>
                </a:solidFill>
                <a:latin typeface="Museo Sans 900" panose="02000000000000000000" pitchFamily="50" charset="0"/>
              </a:rPr>
              <a:t>12% del stock total de IED del país</a:t>
            </a:r>
            <a:endParaRPr lang="es-DO" sz="1200" i="1"/>
          </a:p>
        </p:txBody>
      </p:sp>
      <p:pic>
        <p:nvPicPr>
          <p:cNvPr id="47" name="Graphic 46" descr="Coins with solid fill">
            <a:extLst>
              <a:ext uri="{FF2B5EF4-FFF2-40B4-BE49-F238E27FC236}">
                <a16:creationId xmlns:a16="http://schemas.microsoft.com/office/drawing/2014/main" id="{38BCE7F1-3B2F-5CF0-D588-69D88BC22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3071" y="6347228"/>
            <a:ext cx="457200" cy="457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131E96-F17E-6487-EC09-B92BB5ADDFD1}"/>
              </a:ext>
            </a:extLst>
          </p:cNvPr>
          <p:cNvSpPr txBox="1"/>
          <p:nvPr/>
        </p:nvSpPr>
        <p:spPr>
          <a:xfrm>
            <a:off x="1806096" y="6471082"/>
            <a:ext cx="4627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i="1" dirty="0">
                <a:solidFill>
                  <a:srgbClr val="575454"/>
                </a:solidFill>
                <a:latin typeface="Museo Sans 900" panose="02000000000000000000" pitchFamily="50" charset="0"/>
              </a:rPr>
              <a:t>Un promedio de US$ 8 millones por empresa</a:t>
            </a:r>
            <a:endParaRPr lang="es-DO" sz="1600" b="1" i="1" dirty="0">
              <a:solidFill>
                <a:srgbClr val="575454"/>
              </a:solidFill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BC652404-70D1-025E-F2FD-928F6970CF78}"/>
              </a:ext>
            </a:extLst>
          </p:cNvPr>
          <p:cNvSpPr/>
          <p:nvPr/>
        </p:nvSpPr>
        <p:spPr>
          <a:xfrm>
            <a:off x="6675184" y="6213479"/>
            <a:ext cx="186354" cy="462437"/>
          </a:xfrm>
          <a:prstGeom prst="leftBrace">
            <a:avLst>
              <a:gd name="adj1" fmla="val 21304"/>
              <a:gd name="adj2" fmla="val 37029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F71995-3EC4-6A31-556A-6D12ABD7B2AD}"/>
              </a:ext>
            </a:extLst>
          </p:cNvPr>
          <p:cNvSpPr txBox="1"/>
          <p:nvPr/>
        </p:nvSpPr>
        <p:spPr>
          <a:xfrm>
            <a:off x="6841990" y="6039464"/>
            <a:ext cx="2007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>
                <a:solidFill>
                  <a:schemeClr val="bg1"/>
                </a:solidFill>
                <a:latin typeface="Museo Sans 900" panose="02000000000000000000" pitchFamily="50" charset="0"/>
              </a:rPr>
              <a:t>US$ 4,642 MM</a:t>
            </a:r>
            <a:endParaRPr lang="es-DO" sz="20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C8BBEF-4D35-7198-28CB-2DCAE6C52DA1}"/>
              </a:ext>
            </a:extLst>
          </p:cNvPr>
          <p:cNvSpPr txBox="1"/>
          <p:nvPr/>
        </p:nvSpPr>
        <p:spPr>
          <a:xfrm>
            <a:off x="6861117" y="6423852"/>
            <a:ext cx="1954057" cy="4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>
                <a:solidFill>
                  <a:schemeClr val="bg1"/>
                </a:solidFill>
                <a:latin typeface="Museo Sans 900" panose="02000000000000000000" pitchFamily="50" charset="0"/>
              </a:rPr>
              <a:t>US$ 1,261 MM</a:t>
            </a:r>
            <a:endParaRPr lang="es-DO" sz="20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E05416-5A87-E17F-39A2-1AD4A9339F7F}"/>
              </a:ext>
            </a:extLst>
          </p:cNvPr>
          <p:cNvSpPr txBox="1"/>
          <p:nvPr/>
        </p:nvSpPr>
        <p:spPr>
          <a:xfrm>
            <a:off x="8701190" y="6007985"/>
            <a:ext cx="153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575454"/>
                </a:solidFill>
                <a:latin typeface="Museo Sans 900" panose="02000000000000000000" pitchFamily="50" charset="0"/>
              </a:rPr>
              <a:t>E</a:t>
            </a:r>
            <a:r>
              <a:rPr lang="en-US" sz="1800" b="1" i="1" dirty="0" err="1">
                <a:solidFill>
                  <a:srgbClr val="575454"/>
                </a:solidFill>
                <a:latin typeface="Museo Sans 900" panose="02000000000000000000" pitchFamily="50" charset="0"/>
              </a:rPr>
              <a:t>xtranjera</a:t>
            </a:r>
            <a:endParaRPr lang="es-DO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B3F55D-02A5-C58F-FC01-0F54D850B565}"/>
              </a:ext>
            </a:extLst>
          </p:cNvPr>
          <p:cNvSpPr txBox="1"/>
          <p:nvPr/>
        </p:nvSpPr>
        <p:spPr>
          <a:xfrm>
            <a:off x="8728368" y="6417072"/>
            <a:ext cx="153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575454"/>
                </a:solidFill>
                <a:latin typeface="Museo Sans 900" panose="02000000000000000000" pitchFamily="50" charset="0"/>
              </a:rPr>
              <a:t>Local</a:t>
            </a:r>
            <a:endParaRPr lang="es-DO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7C16C4-6410-4CD5-4098-183E6B6B3FF0}"/>
              </a:ext>
            </a:extLst>
          </p:cNvPr>
          <p:cNvSpPr txBox="1"/>
          <p:nvPr/>
        </p:nvSpPr>
        <p:spPr>
          <a:xfrm>
            <a:off x="9388090" y="6484052"/>
            <a:ext cx="2361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i="1">
                <a:solidFill>
                  <a:schemeClr val="bg1"/>
                </a:solidFill>
                <a:latin typeface="Museo Sans 900" panose="02000000000000000000" pitchFamily="50" charset="0"/>
              </a:rPr>
              <a:t>21% de la inversión total de ZF</a:t>
            </a:r>
            <a:endParaRPr lang="es-DO" sz="1200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E8A7CA-F58A-E21B-68D7-2756BECD56AB}"/>
              </a:ext>
            </a:extLst>
          </p:cNvPr>
          <p:cNvSpPr txBox="1"/>
          <p:nvPr/>
        </p:nvSpPr>
        <p:spPr>
          <a:xfrm>
            <a:off x="10222704" y="5696028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Datos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del CNZFE</a:t>
            </a:r>
          </a:p>
        </p:txBody>
      </p:sp>
    </p:spTree>
    <p:extLst>
      <p:ext uri="{BB962C8B-B14F-4D97-AF65-F5344CB8AC3E}">
        <p14:creationId xmlns:p14="http://schemas.microsoft.com/office/powerpoint/2010/main" val="151551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3B5CB74-427C-9C7B-99EE-49A79CD2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80AB3-6691-77B1-1CB9-A0028F64DFBC}"/>
              </a:ext>
            </a:extLst>
          </p:cNvPr>
          <p:cNvSpPr txBox="1"/>
          <p:nvPr/>
        </p:nvSpPr>
        <p:spPr>
          <a:xfrm>
            <a:off x="10032204" y="6356428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Datos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del CNZFE</a:t>
            </a:r>
          </a:p>
        </p:txBody>
      </p:sp>
    </p:spTree>
    <p:extLst>
      <p:ext uri="{BB962C8B-B14F-4D97-AF65-F5344CB8AC3E}">
        <p14:creationId xmlns:p14="http://schemas.microsoft.com/office/powerpoint/2010/main" val="153919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812087-D8D3-8689-07A6-6F188920F400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DO" sz="3600" b="1" dirty="0">
                <a:latin typeface="Museo Sans 900" panose="02000000000000000000"/>
              </a:rPr>
              <a:t>EXPORTACIONES ZONAS FRANCAS 2018 - 2021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9EEEA1-FFA4-2E0E-88AB-A6D2EA7DE5EC}"/>
              </a:ext>
            </a:extLst>
          </p:cNvPr>
          <p:cNvSpPr/>
          <p:nvPr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10397-EBCF-12DF-1B41-7E81453FCDDE}"/>
              </a:ext>
            </a:extLst>
          </p:cNvPr>
          <p:cNvSpPr txBox="1"/>
          <p:nvPr/>
        </p:nvSpPr>
        <p:spPr>
          <a:xfrm>
            <a:off x="0" y="6254056"/>
            <a:ext cx="1157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600" dirty="0">
                <a:solidFill>
                  <a:schemeClr val="bg1"/>
                </a:solidFill>
                <a:latin typeface="Museo 300" panose="02000000000000000000" pitchFamily="50" charset="0"/>
              </a:rPr>
              <a:t>Durante la pandemia del Covid-19, fueron un </a:t>
            </a:r>
            <a:r>
              <a:rPr lang="es-DO" sz="1600" b="1" dirty="0">
                <a:solidFill>
                  <a:schemeClr val="bg1"/>
                </a:solidFill>
                <a:latin typeface="Museo 300" panose="02000000000000000000" pitchFamily="50" charset="0"/>
              </a:rPr>
              <a:t>mecanismo efectivo de amortiguar el impacto sobre las exportaciones </a:t>
            </a:r>
            <a:r>
              <a:rPr lang="es-DO" sz="1600" dirty="0">
                <a:solidFill>
                  <a:schemeClr val="bg1"/>
                </a:solidFill>
                <a:latin typeface="Museo 300" panose="02000000000000000000" pitchFamily="50" charset="0"/>
              </a:rPr>
              <a:t>de bienes y servicios (incluyendo turismo).  Su actividad es parte fundamental de la diversificación económica.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A997EF6-AEA9-1BF4-987D-2B9011F13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0" y="1311253"/>
            <a:ext cx="1371600" cy="1371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DF0B54-FCA5-1E53-62CA-9967FA66E1D7}"/>
              </a:ext>
            </a:extLst>
          </p:cNvPr>
          <p:cNvGrpSpPr/>
          <p:nvPr/>
        </p:nvGrpSpPr>
        <p:grpSpPr>
          <a:xfrm>
            <a:off x="3172110" y="2853356"/>
            <a:ext cx="1371600" cy="758010"/>
            <a:chOff x="1520190" y="2946679"/>
            <a:chExt cx="1371600" cy="758010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6587229-3863-89A3-67D8-1CC8A4577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36" b="-1"/>
            <a:stretch/>
          </p:blipFill>
          <p:spPr>
            <a:xfrm>
              <a:off x="1520190" y="2946679"/>
              <a:ext cx="1371600" cy="75801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7A47C7-93F0-CCF5-FB1A-4280C7021D8D}"/>
                </a:ext>
              </a:extLst>
            </p:cNvPr>
            <p:cNvSpPr/>
            <p:nvPr/>
          </p:nvSpPr>
          <p:spPr>
            <a:xfrm>
              <a:off x="156721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F78489-CFBA-8BDB-8DDA-1925FB94B1C1}"/>
                </a:ext>
              </a:extLst>
            </p:cNvPr>
            <p:cNvSpPr/>
            <p:nvPr/>
          </p:nvSpPr>
          <p:spPr>
            <a:xfrm>
              <a:off x="168739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77C189-ED4A-14B2-D45B-624493A2DFB4}"/>
                </a:ext>
              </a:extLst>
            </p:cNvPr>
            <p:cNvSpPr/>
            <p:nvPr/>
          </p:nvSpPr>
          <p:spPr>
            <a:xfrm>
              <a:off x="261975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DEA208-A63D-0833-0475-FA64CFF849CA}"/>
                </a:ext>
              </a:extLst>
            </p:cNvPr>
            <p:cNvSpPr/>
            <p:nvPr/>
          </p:nvSpPr>
          <p:spPr>
            <a:xfrm>
              <a:off x="273993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AA8736-FDB9-0723-3277-FD22B22BB527}"/>
              </a:ext>
            </a:extLst>
          </p:cNvPr>
          <p:cNvGrpSpPr/>
          <p:nvPr/>
        </p:nvGrpSpPr>
        <p:grpSpPr>
          <a:xfrm>
            <a:off x="4823583" y="2850618"/>
            <a:ext cx="1371600" cy="758010"/>
            <a:chOff x="1520190" y="2946679"/>
            <a:chExt cx="1371600" cy="758010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F48DDB7-5ADC-39A9-8AE8-028A039AA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36" b="-1"/>
            <a:stretch/>
          </p:blipFill>
          <p:spPr>
            <a:xfrm>
              <a:off x="1520190" y="2946679"/>
              <a:ext cx="1371600" cy="75801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AB57E6-B7E9-9F92-A0BC-D702621E41C6}"/>
                </a:ext>
              </a:extLst>
            </p:cNvPr>
            <p:cNvSpPr/>
            <p:nvPr/>
          </p:nvSpPr>
          <p:spPr>
            <a:xfrm>
              <a:off x="156721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569B85-48A5-A4F5-AE37-44098C105EAC}"/>
                </a:ext>
              </a:extLst>
            </p:cNvPr>
            <p:cNvSpPr/>
            <p:nvPr/>
          </p:nvSpPr>
          <p:spPr>
            <a:xfrm>
              <a:off x="168739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4FFE5B-D87B-5C8D-AAB6-4BE834FD9E36}"/>
                </a:ext>
              </a:extLst>
            </p:cNvPr>
            <p:cNvSpPr/>
            <p:nvPr/>
          </p:nvSpPr>
          <p:spPr>
            <a:xfrm>
              <a:off x="261975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204B72-DD34-CE95-70D7-5DC557D44141}"/>
                </a:ext>
              </a:extLst>
            </p:cNvPr>
            <p:cNvSpPr/>
            <p:nvPr/>
          </p:nvSpPr>
          <p:spPr>
            <a:xfrm>
              <a:off x="273993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4EC49F-241D-BFD7-7F66-69EA84FF7470}"/>
              </a:ext>
            </a:extLst>
          </p:cNvPr>
          <p:cNvGrpSpPr/>
          <p:nvPr/>
        </p:nvGrpSpPr>
        <p:grpSpPr>
          <a:xfrm>
            <a:off x="6473313" y="2850618"/>
            <a:ext cx="1371600" cy="758010"/>
            <a:chOff x="1520190" y="2946679"/>
            <a:chExt cx="1371600" cy="758010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CFCFC754-8138-6387-A0D7-CE0A182B7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36" b="-1"/>
            <a:stretch/>
          </p:blipFill>
          <p:spPr>
            <a:xfrm>
              <a:off x="1520190" y="2946679"/>
              <a:ext cx="1371600" cy="75801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F89CD1-328A-88C3-59E0-2211A1695CE0}"/>
                </a:ext>
              </a:extLst>
            </p:cNvPr>
            <p:cNvSpPr/>
            <p:nvPr/>
          </p:nvSpPr>
          <p:spPr>
            <a:xfrm>
              <a:off x="156721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971360-AFD4-DB6D-3FC8-D76E0EEC6301}"/>
                </a:ext>
              </a:extLst>
            </p:cNvPr>
            <p:cNvSpPr/>
            <p:nvPr/>
          </p:nvSpPr>
          <p:spPr>
            <a:xfrm>
              <a:off x="168739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621B35-BBAF-B6F8-981E-D206C6CFC9A1}"/>
                </a:ext>
              </a:extLst>
            </p:cNvPr>
            <p:cNvSpPr/>
            <p:nvPr/>
          </p:nvSpPr>
          <p:spPr>
            <a:xfrm>
              <a:off x="2619755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7B638F-1918-3FD7-9EF3-D0BEEA625F0A}"/>
                </a:ext>
              </a:extLst>
            </p:cNvPr>
            <p:cNvSpPr/>
            <p:nvPr/>
          </p:nvSpPr>
          <p:spPr>
            <a:xfrm>
              <a:off x="2739932" y="3611679"/>
              <a:ext cx="73152" cy="69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FBC8E8E-7ABB-757C-81A1-61F2D5578B31}"/>
              </a:ext>
            </a:extLst>
          </p:cNvPr>
          <p:cNvSpPr/>
          <p:nvPr/>
        </p:nvSpPr>
        <p:spPr>
          <a:xfrm>
            <a:off x="2975819" y="3607259"/>
            <a:ext cx="5244541" cy="27432"/>
          </a:xfrm>
          <a:prstGeom prst="rect">
            <a:avLst/>
          </a:prstGeom>
          <a:solidFill>
            <a:srgbClr val="57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3EEAAF-9A6D-A23D-8C15-216091B13C89}"/>
              </a:ext>
            </a:extLst>
          </p:cNvPr>
          <p:cNvSpPr txBox="1"/>
          <p:nvPr/>
        </p:nvSpPr>
        <p:spPr>
          <a:xfrm>
            <a:off x="3172110" y="363109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1980A5-0986-718F-9A68-5844FABDAADD}"/>
              </a:ext>
            </a:extLst>
          </p:cNvPr>
          <p:cNvSpPr txBox="1"/>
          <p:nvPr/>
        </p:nvSpPr>
        <p:spPr>
          <a:xfrm>
            <a:off x="4870608" y="361410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AC915B-4772-5685-7C49-17A0389A92DD}"/>
              </a:ext>
            </a:extLst>
          </p:cNvPr>
          <p:cNvSpPr txBox="1"/>
          <p:nvPr/>
        </p:nvSpPr>
        <p:spPr>
          <a:xfrm>
            <a:off x="6473313" y="3595627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2020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651FA3-A0C0-DA8B-5980-81D354929456}"/>
              </a:ext>
            </a:extLst>
          </p:cNvPr>
          <p:cNvSpPr txBox="1"/>
          <p:nvPr/>
        </p:nvSpPr>
        <p:spPr>
          <a:xfrm>
            <a:off x="8021953" y="2591058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2021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812622-4743-BDBF-B946-70AEA5626792}"/>
              </a:ext>
            </a:extLst>
          </p:cNvPr>
          <p:cNvSpPr txBox="1"/>
          <p:nvPr/>
        </p:nvSpPr>
        <p:spPr>
          <a:xfrm>
            <a:off x="2975819" y="2409024"/>
            <a:ext cx="1670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7,388</a:t>
            </a:r>
            <a:endParaRPr lang="es-DO" sz="2400" b="1" dirty="0">
              <a:solidFill>
                <a:srgbClr val="575454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3F9C37-310E-6DB8-57D1-3C29EF128588}"/>
              </a:ext>
            </a:extLst>
          </p:cNvPr>
          <p:cNvSpPr txBox="1"/>
          <p:nvPr/>
        </p:nvSpPr>
        <p:spPr>
          <a:xfrm>
            <a:off x="4602895" y="2405980"/>
            <a:ext cx="1670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 7,600</a:t>
            </a:r>
            <a:endParaRPr lang="es-DO" sz="2400" b="1" dirty="0">
              <a:solidFill>
                <a:srgbClr val="57545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2B9A05-BF42-13B0-84A2-E35F1367629A}"/>
              </a:ext>
            </a:extLst>
          </p:cNvPr>
          <p:cNvSpPr txBox="1"/>
          <p:nvPr/>
        </p:nvSpPr>
        <p:spPr>
          <a:xfrm>
            <a:off x="6292457" y="2409024"/>
            <a:ext cx="1670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75454"/>
                </a:solidFill>
                <a:latin typeface="Museo Sans 500" panose="02000000000000000000" pitchFamily="50" charset="0"/>
              </a:rPr>
              <a:t>7,281</a:t>
            </a:r>
            <a:endParaRPr lang="es-DO" sz="2400" b="1" dirty="0">
              <a:solidFill>
                <a:srgbClr val="57545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928BF4-FA23-A5D3-AE95-8ED9938D12EF}"/>
              </a:ext>
            </a:extLst>
          </p:cNvPr>
          <p:cNvSpPr txBox="1"/>
          <p:nvPr/>
        </p:nvSpPr>
        <p:spPr>
          <a:xfrm>
            <a:off x="9349648" y="1916015"/>
            <a:ext cx="217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dirty="0">
                <a:solidFill>
                  <a:srgbClr val="FF0000"/>
                </a:solidFill>
                <a:latin typeface="Museo Sans 500" panose="02000000000000000000" pitchFamily="50" charset="0"/>
              </a:rPr>
              <a:t>8,879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75B9FDB-A342-7851-1487-C10DB100701E}"/>
              </a:ext>
            </a:extLst>
          </p:cNvPr>
          <p:cNvSpPr txBox="1"/>
          <p:nvPr/>
        </p:nvSpPr>
        <p:spPr>
          <a:xfrm>
            <a:off x="454527" y="1744177"/>
            <a:ext cx="269549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es-DO" sz="2800">
              <a:solidFill>
                <a:schemeClr val="bg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31B760-9D5E-7C95-47A2-977230C3E1AF}"/>
              </a:ext>
            </a:extLst>
          </p:cNvPr>
          <p:cNvGrpSpPr/>
          <p:nvPr/>
        </p:nvGrpSpPr>
        <p:grpSpPr>
          <a:xfrm>
            <a:off x="196866" y="1603074"/>
            <a:ext cx="914400" cy="914400"/>
            <a:chOff x="780626" y="1111938"/>
            <a:chExt cx="914400" cy="9144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8FB697C-41E5-3621-CABE-A919D5F4150A}"/>
                </a:ext>
              </a:extLst>
            </p:cNvPr>
            <p:cNvSpPr/>
            <p:nvPr/>
          </p:nvSpPr>
          <p:spPr>
            <a:xfrm>
              <a:off x="780626" y="11119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pic>
          <p:nvPicPr>
            <p:cNvPr id="68" name="Graphic 67" descr="Inventory with solid fill">
              <a:extLst>
                <a:ext uri="{FF2B5EF4-FFF2-40B4-BE49-F238E27FC236}">
                  <a16:creationId xmlns:a16="http://schemas.microsoft.com/office/drawing/2014/main" id="{B0D43BD4-8AC3-3970-9A49-AD6E81D47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660" y="1214966"/>
              <a:ext cx="646332" cy="64633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ECFDFBB-81A8-658C-C6CD-EBA48508EAC8}"/>
              </a:ext>
            </a:extLst>
          </p:cNvPr>
          <p:cNvSpPr txBox="1"/>
          <p:nvPr/>
        </p:nvSpPr>
        <p:spPr>
          <a:xfrm>
            <a:off x="1003648" y="1800048"/>
            <a:ext cx="1915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useo 300" panose="02000000000000000000" pitchFamily="50" charset="0"/>
              </a:rPr>
              <a:t>TOTALES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34F733-CAC6-80EC-D0D4-CE8243594C88}"/>
              </a:ext>
            </a:extLst>
          </p:cNvPr>
          <p:cNvSpPr txBox="1"/>
          <p:nvPr/>
        </p:nvSpPr>
        <p:spPr>
          <a:xfrm>
            <a:off x="718097" y="2443024"/>
            <a:ext cx="201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DO" sz="1800" dirty="0">
                <a:solidFill>
                  <a:srgbClr val="FF0000"/>
                </a:solidFill>
                <a:latin typeface="Museo 300" panose="02000000000000000000" pitchFamily="50" charset="0"/>
              </a:rPr>
              <a:t>US$ millones</a:t>
            </a:r>
          </a:p>
        </p:txBody>
      </p:sp>
      <p:pic>
        <p:nvPicPr>
          <p:cNvPr id="74" name="Picture 73" descr="Timeline&#10;&#10;Description automatically generated">
            <a:extLst>
              <a:ext uri="{FF2B5EF4-FFF2-40B4-BE49-F238E27FC236}">
                <a16:creationId xmlns:a16="http://schemas.microsoft.com/office/drawing/2014/main" id="{9B347C55-F486-79B7-2C74-1DD51F5419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6" b="5064"/>
          <a:stretch/>
        </p:blipFill>
        <p:spPr>
          <a:xfrm>
            <a:off x="971333" y="4383411"/>
            <a:ext cx="9544268" cy="178596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8B5022-E9D7-77B4-C403-E8A995C6E571}"/>
              </a:ext>
            </a:extLst>
          </p:cNvPr>
          <p:cNvSpPr txBox="1"/>
          <p:nvPr/>
        </p:nvSpPr>
        <p:spPr>
          <a:xfrm>
            <a:off x="501935" y="3991709"/>
            <a:ext cx="4368673" cy="523220"/>
          </a:xfrm>
          <a:prstGeom prst="rect">
            <a:avLst/>
          </a:prstGeom>
          <a:solidFill>
            <a:srgbClr val="F15151"/>
          </a:solidFill>
        </p:spPr>
        <p:txBody>
          <a:bodyPr wrap="square">
            <a:spAutoFit/>
          </a:bodyPr>
          <a:lstStyle/>
          <a:p>
            <a:pPr algn="ctr"/>
            <a:endParaRPr lang="es-DO" sz="28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FB53D0-88E0-9B07-0BE7-1B7265591D72}"/>
              </a:ext>
            </a:extLst>
          </p:cNvPr>
          <p:cNvSpPr txBox="1"/>
          <p:nvPr/>
        </p:nvSpPr>
        <p:spPr>
          <a:xfrm>
            <a:off x="1051056" y="4047580"/>
            <a:ext cx="2707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useo 300" panose="02000000000000000000" pitchFamily="50" charset="0"/>
              </a:rPr>
              <a:t>DE BIENES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90D1D-5774-42C0-C02B-E03B9D256BFA}"/>
              </a:ext>
            </a:extLst>
          </p:cNvPr>
          <p:cNvSpPr txBox="1"/>
          <p:nvPr/>
        </p:nvSpPr>
        <p:spPr>
          <a:xfrm>
            <a:off x="1590317" y="5630173"/>
            <a:ext cx="125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400" dirty="0">
                <a:solidFill>
                  <a:srgbClr val="FF0000"/>
                </a:solidFill>
                <a:latin typeface="MuseoSans-900" panose="02000000000000000000" pitchFamily="2" charset="0"/>
              </a:rPr>
              <a:t>De bienes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5DD62-E21F-9EF1-42EA-DDE62B53EEB3}"/>
              </a:ext>
            </a:extLst>
          </p:cNvPr>
          <p:cNvSpPr/>
          <p:nvPr/>
        </p:nvSpPr>
        <p:spPr>
          <a:xfrm>
            <a:off x="8646672" y="4514929"/>
            <a:ext cx="2707128" cy="165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55A81A-B3B0-40D3-48CD-604AAB7FF4DD}"/>
              </a:ext>
            </a:extLst>
          </p:cNvPr>
          <p:cNvGrpSpPr/>
          <p:nvPr/>
        </p:nvGrpSpPr>
        <p:grpSpPr>
          <a:xfrm>
            <a:off x="196866" y="3796119"/>
            <a:ext cx="914400" cy="914400"/>
            <a:chOff x="-630469" y="3910971"/>
            <a:chExt cx="914400" cy="9144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22439BA-E927-F209-808A-688462C2CDCB}"/>
                </a:ext>
              </a:extLst>
            </p:cNvPr>
            <p:cNvSpPr/>
            <p:nvPr/>
          </p:nvSpPr>
          <p:spPr>
            <a:xfrm>
              <a:off x="-630469" y="391097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15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pic>
          <p:nvPicPr>
            <p:cNvPr id="82" name="Picture 81" descr="Shape&#10;&#10;Description automatically generated">
              <a:extLst>
                <a:ext uri="{FF2B5EF4-FFF2-40B4-BE49-F238E27FC236}">
                  <a16:creationId xmlns:a16="http://schemas.microsoft.com/office/drawing/2014/main" id="{6B83C796-F2EC-C040-50CE-30F2DD0B7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5621" y="4082965"/>
              <a:ext cx="584704" cy="58470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58A7EC-F0B3-DDCC-B21B-CA271D497E07}"/>
              </a:ext>
            </a:extLst>
          </p:cNvPr>
          <p:cNvSpPr txBox="1"/>
          <p:nvPr/>
        </p:nvSpPr>
        <p:spPr>
          <a:xfrm>
            <a:off x="7890897" y="4669383"/>
            <a:ext cx="8017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DO" sz="1400" dirty="0">
                <a:solidFill>
                  <a:srgbClr val="FF0000"/>
                </a:solidFill>
                <a:latin typeface="MuseoSans-900" panose="02000000000000000000" pitchFamily="2" charset="0"/>
              </a:rPr>
              <a:t>73%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8DBFC0-2DFD-AF86-F230-579B466EEEBE}"/>
              </a:ext>
            </a:extLst>
          </p:cNvPr>
          <p:cNvSpPr txBox="1"/>
          <p:nvPr/>
        </p:nvSpPr>
        <p:spPr>
          <a:xfrm>
            <a:off x="1095967" y="2234976"/>
            <a:ext cx="1936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i="1" dirty="0">
                <a:solidFill>
                  <a:srgbClr val="FF0000"/>
                </a:solidFill>
                <a:latin typeface="Museo 300" panose="02000000000000000000" pitchFamily="50" charset="0"/>
              </a:rPr>
              <a:t>Incluyendo servicios</a:t>
            </a:r>
            <a:endParaRPr lang="es-DO" sz="1600" i="1" dirty="0"/>
          </a:p>
        </p:txBody>
      </p:sp>
    </p:spTree>
    <p:extLst>
      <p:ext uri="{BB962C8B-B14F-4D97-AF65-F5344CB8AC3E}">
        <p14:creationId xmlns:p14="http://schemas.microsoft.com/office/powerpoint/2010/main" val="45492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EA1C3A87-7593-BB2B-B19E-69791EFC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B3FCA-3DA5-B6E5-4FB7-AA1561273C73}"/>
              </a:ext>
            </a:extLst>
          </p:cNvPr>
          <p:cNvSpPr txBox="1"/>
          <p:nvPr/>
        </p:nvSpPr>
        <p:spPr>
          <a:xfrm>
            <a:off x="8303212" y="6611779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Cálculos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 con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información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COMTRADE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DBFEC4-8C4A-619A-5FA1-664579BBF68C}"/>
              </a:ext>
            </a:extLst>
          </p:cNvPr>
          <p:cNvGrpSpPr/>
          <p:nvPr/>
        </p:nvGrpSpPr>
        <p:grpSpPr>
          <a:xfrm>
            <a:off x="1370803" y="3225770"/>
            <a:ext cx="2096674" cy="677109"/>
            <a:chOff x="1370803" y="3171452"/>
            <a:chExt cx="2096674" cy="6771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C7C6ED-47C5-DD3B-4E24-CEE4FE9602FA}"/>
                </a:ext>
              </a:extLst>
            </p:cNvPr>
            <p:cNvSpPr/>
            <p:nvPr/>
          </p:nvSpPr>
          <p:spPr>
            <a:xfrm>
              <a:off x="1394234" y="3340729"/>
              <a:ext cx="2073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138404-79E7-FDBE-66FE-E8A17B32AAD0}"/>
                </a:ext>
              </a:extLst>
            </p:cNvPr>
            <p:cNvSpPr txBox="1"/>
            <p:nvPr/>
          </p:nvSpPr>
          <p:spPr>
            <a:xfrm>
              <a:off x="1674890" y="3171452"/>
              <a:ext cx="1511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dirty="0">
                  <a:solidFill>
                    <a:srgbClr val="9A6B6B"/>
                  </a:solidFill>
                  <a:latin typeface="Museo 300" panose="02000000000000000000" pitchFamily="50" charset="0"/>
                </a:rPr>
                <a:t>2402.10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EAECB2-7A48-B9EE-F98D-F2E0B0793F5E}"/>
                </a:ext>
              </a:extLst>
            </p:cNvPr>
            <p:cNvSpPr txBox="1"/>
            <p:nvPr/>
          </p:nvSpPr>
          <p:spPr>
            <a:xfrm>
              <a:off x="1370803" y="3448451"/>
              <a:ext cx="2073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000" dirty="0">
                  <a:solidFill>
                    <a:srgbClr val="FF0000"/>
                  </a:solidFill>
                  <a:latin typeface="MuseoSans-900" panose="02000000000000000000" pitchFamily="2" charset="0"/>
                </a:rPr>
                <a:t>US$ 1,041 MM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95EACB-9AA1-6068-D28A-1B1198832189}"/>
              </a:ext>
            </a:extLst>
          </p:cNvPr>
          <p:cNvGrpSpPr/>
          <p:nvPr/>
        </p:nvGrpSpPr>
        <p:grpSpPr>
          <a:xfrm>
            <a:off x="5330981" y="3364726"/>
            <a:ext cx="2073243" cy="665358"/>
            <a:chOff x="1394234" y="3171452"/>
            <a:chExt cx="2073243" cy="6653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0F329B-4E4C-EE7A-BAE6-53AF7C82E586}"/>
                </a:ext>
              </a:extLst>
            </p:cNvPr>
            <p:cNvSpPr/>
            <p:nvPr/>
          </p:nvSpPr>
          <p:spPr>
            <a:xfrm>
              <a:off x="1394234" y="3340729"/>
              <a:ext cx="2073243" cy="453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5C4DB7-CEFB-B6F0-4445-C8E067F074BA}"/>
                </a:ext>
              </a:extLst>
            </p:cNvPr>
            <p:cNvSpPr txBox="1"/>
            <p:nvPr/>
          </p:nvSpPr>
          <p:spPr>
            <a:xfrm>
              <a:off x="1674890" y="3171452"/>
              <a:ext cx="1511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dirty="0">
                  <a:solidFill>
                    <a:srgbClr val="9A6B6B"/>
                  </a:solidFill>
                  <a:latin typeface="Museo 300" panose="02000000000000000000" pitchFamily="50" charset="0"/>
                </a:rPr>
                <a:t>3006.91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AE1B54-CE2E-01C7-622D-D3EA5D24D626}"/>
                </a:ext>
              </a:extLst>
            </p:cNvPr>
            <p:cNvSpPr txBox="1"/>
            <p:nvPr/>
          </p:nvSpPr>
          <p:spPr>
            <a:xfrm>
              <a:off x="1394234" y="3436700"/>
              <a:ext cx="2073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000" dirty="0">
                  <a:solidFill>
                    <a:srgbClr val="FF0000"/>
                  </a:solidFill>
                  <a:latin typeface="MuseoSans-900" panose="02000000000000000000" pitchFamily="2" charset="0"/>
                </a:rPr>
                <a:t>US$ 217 MM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80154-ACF2-1738-C4D4-FF514869C294}"/>
              </a:ext>
            </a:extLst>
          </p:cNvPr>
          <p:cNvGrpSpPr/>
          <p:nvPr/>
        </p:nvGrpSpPr>
        <p:grpSpPr>
          <a:xfrm>
            <a:off x="9082134" y="3582422"/>
            <a:ext cx="2073245" cy="622829"/>
            <a:chOff x="1394232" y="3171452"/>
            <a:chExt cx="2073245" cy="6228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6DB6FA-A08C-4724-8437-8E1719E407F7}"/>
                </a:ext>
              </a:extLst>
            </p:cNvPr>
            <p:cNvSpPr/>
            <p:nvPr/>
          </p:nvSpPr>
          <p:spPr>
            <a:xfrm>
              <a:off x="1394234" y="3340729"/>
              <a:ext cx="2073243" cy="453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104407-4897-AA49-F0D3-F6CA8C1B6866}"/>
                </a:ext>
              </a:extLst>
            </p:cNvPr>
            <p:cNvSpPr txBox="1"/>
            <p:nvPr/>
          </p:nvSpPr>
          <p:spPr>
            <a:xfrm>
              <a:off x="1674890" y="3171452"/>
              <a:ext cx="1511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dirty="0">
                  <a:solidFill>
                    <a:srgbClr val="9A6B6B"/>
                  </a:solidFill>
                  <a:latin typeface="Museo 300" panose="02000000000000000000" pitchFamily="50" charset="0"/>
                </a:rPr>
                <a:t>8536.20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22C0E7-98B1-B054-FD2F-B612B2EAEA46}"/>
                </a:ext>
              </a:extLst>
            </p:cNvPr>
            <p:cNvSpPr txBox="1"/>
            <p:nvPr/>
          </p:nvSpPr>
          <p:spPr>
            <a:xfrm>
              <a:off x="1394232" y="3394171"/>
              <a:ext cx="2073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000" dirty="0">
                  <a:solidFill>
                    <a:srgbClr val="FF0000"/>
                  </a:solidFill>
                  <a:latin typeface="MuseoSans-900" panose="02000000000000000000" pitchFamily="2" charset="0"/>
                </a:rPr>
                <a:t>US$ 737 MM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AB7880-3169-9FBC-485D-FFB74C36AB55}"/>
              </a:ext>
            </a:extLst>
          </p:cNvPr>
          <p:cNvSpPr txBox="1"/>
          <p:nvPr/>
        </p:nvSpPr>
        <p:spPr>
          <a:xfrm>
            <a:off x="8890683" y="2627903"/>
            <a:ext cx="277262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9A6B6B"/>
                </a:solidFill>
                <a:latin typeface="Museo 300" panose="02000000000000000000" pitchFamily="50" charset="0"/>
              </a:rPr>
              <a:t>APARATOS PARA CORTE, SECCIONAMIENTO, PROTECCIÓN O CONEXIÓN DE CIRCUITOS ELÉCTRICOS</a:t>
            </a:r>
            <a:endParaRPr lang="es-DO" sz="1500" b="1" dirty="0">
              <a:solidFill>
                <a:srgbClr val="9A6B6B"/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2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4E8EE2-6CE2-21EC-DD04-B5DDA0F1DF28}"/>
              </a:ext>
            </a:extLst>
          </p:cNvPr>
          <p:cNvSpPr/>
          <p:nvPr/>
        </p:nvSpPr>
        <p:spPr>
          <a:xfrm>
            <a:off x="0" y="0"/>
            <a:ext cx="12192000" cy="2015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B35BA6-87F2-C514-F4EA-AE0DBD9E97F9}"/>
              </a:ext>
            </a:extLst>
          </p:cNvPr>
          <p:cNvSpPr/>
          <p:nvPr/>
        </p:nvSpPr>
        <p:spPr>
          <a:xfrm>
            <a:off x="2646035" y="233246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19ED475-27C8-0C36-5A83-D5B7CD5A1542}"/>
              </a:ext>
            </a:extLst>
          </p:cNvPr>
          <p:cNvSpPr/>
          <p:nvPr/>
        </p:nvSpPr>
        <p:spPr>
          <a:xfrm>
            <a:off x="5023800" y="231303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F0F602F-6747-3E61-043F-3571E3EC5176}"/>
              </a:ext>
            </a:extLst>
          </p:cNvPr>
          <p:cNvSpPr/>
          <p:nvPr/>
        </p:nvSpPr>
        <p:spPr>
          <a:xfrm>
            <a:off x="7401565" y="2313036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28532CE-5CF4-7F92-89C8-A1C8EC0178DE}"/>
              </a:ext>
            </a:extLst>
          </p:cNvPr>
          <p:cNvSpPr/>
          <p:nvPr/>
        </p:nvSpPr>
        <p:spPr>
          <a:xfrm>
            <a:off x="9779330" y="2313035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DC9CC-9F48-E0D1-E635-F7DEC31F6465}"/>
              </a:ext>
            </a:extLst>
          </p:cNvPr>
          <p:cNvSpPr txBox="1"/>
          <p:nvPr/>
        </p:nvSpPr>
        <p:spPr>
          <a:xfrm>
            <a:off x="806246" y="414066"/>
            <a:ext cx="705956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s-DO" sz="2400" b="1">
                <a:solidFill>
                  <a:schemeClr val="bg1"/>
                </a:solidFill>
                <a:latin typeface="Museo Sans 900"/>
              </a:rPr>
              <a:t>POSICIÓN DE LA REPÚBLICA        DOMINICANA EN LAS EXPORTACIONES (PRINC. ZF)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B39C9-72E6-DC43-1AEF-A727161A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7" y="374373"/>
            <a:ext cx="530942" cy="530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81FAA4-DEBC-6753-E93F-8A245076C4BC}"/>
              </a:ext>
            </a:extLst>
          </p:cNvPr>
          <p:cNvSpPr txBox="1"/>
          <p:nvPr/>
        </p:nvSpPr>
        <p:spPr>
          <a:xfrm>
            <a:off x="806246" y="12241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>
                <a:solidFill>
                  <a:schemeClr val="bg1"/>
                </a:solidFill>
                <a:latin typeface="Museo 300" panose="02000000000000000000" pitchFamily="50" charset="0"/>
              </a:rPr>
              <a:t>De los principales códigos arancelarios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66F65-98C7-FA95-78B9-FB4916A3399C}"/>
              </a:ext>
            </a:extLst>
          </p:cNvPr>
          <p:cNvSpPr txBox="1"/>
          <p:nvPr/>
        </p:nvSpPr>
        <p:spPr>
          <a:xfrm>
            <a:off x="806246" y="1534690"/>
            <a:ext cx="1025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Museo Sans 500" panose="02000000000000000000" pitchFamily="50" charset="0"/>
              </a:rPr>
              <a:t>México, América Central y El Caribe. Expresado como  % del total exportado por la región, 2021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8CD01E-96DF-9360-E124-DE9766AED5B2}"/>
              </a:ext>
            </a:extLst>
          </p:cNvPr>
          <p:cNvGrpSpPr/>
          <p:nvPr/>
        </p:nvGrpSpPr>
        <p:grpSpPr>
          <a:xfrm>
            <a:off x="2394674" y="2088883"/>
            <a:ext cx="765668" cy="765668"/>
            <a:chOff x="7384" y="2110922"/>
            <a:chExt cx="765668" cy="76566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812DB4B-F665-4625-627C-F9C9BC24BDB5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2542C8-C490-0CD7-D478-4F82641811D3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30" name="Graphic 29" descr="Single gear outline">
                <a:extLst>
                  <a:ext uri="{FF2B5EF4-FFF2-40B4-BE49-F238E27FC236}">
                    <a16:creationId xmlns:a16="http://schemas.microsoft.com/office/drawing/2014/main" id="{21A8435B-6C8E-BFF1-37E0-EFC02B0DB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5FA04B8-84BF-3497-467F-02CAB612153D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AC0167-AD26-5F58-A956-1FCB1E0C274D}"/>
              </a:ext>
            </a:extLst>
          </p:cNvPr>
          <p:cNvGrpSpPr/>
          <p:nvPr/>
        </p:nvGrpSpPr>
        <p:grpSpPr>
          <a:xfrm>
            <a:off x="4742148" y="2088584"/>
            <a:ext cx="765668" cy="765668"/>
            <a:chOff x="7384" y="2110922"/>
            <a:chExt cx="765668" cy="765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567B38B-6FC5-9466-5833-8BBAF0DD6435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EA5AC2-BDA0-B589-5AA3-BDB5F6F1F193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35" name="Graphic 34" descr="Single gear outline">
                <a:extLst>
                  <a:ext uri="{FF2B5EF4-FFF2-40B4-BE49-F238E27FC236}">
                    <a16:creationId xmlns:a16="http://schemas.microsoft.com/office/drawing/2014/main" id="{3BCF1636-BFB9-1332-21BD-B2859E4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2F1EF89-7BB1-7C5D-4FA6-8DF36628A60C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59EEB5-2F2C-5DB4-4327-BAE185E088C1}"/>
              </a:ext>
            </a:extLst>
          </p:cNvPr>
          <p:cNvGrpSpPr/>
          <p:nvPr/>
        </p:nvGrpSpPr>
        <p:grpSpPr>
          <a:xfrm>
            <a:off x="7141185" y="2046845"/>
            <a:ext cx="765668" cy="765668"/>
            <a:chOff x="7384" y="2110922"/>
            <a:chExt cx="765668" cy="76566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D559A2-37AD-BEE9-7276-79EA40F31AE1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B97A7E-F253-2464-D290-445C03D607DC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40" name="Graphic 39" descr="Single gear outline">
                <a:extLst>
                  <a:ext uri="{FF2B5EF4-FFF2-40B4-BE49-F238E27FC236}">
                    <a16:creationId xmlns:a16="http://schemas.microsoft.com/office/drawing/2014/main" id="{AD9444AE-503B-3F26-5EBE-453DDD545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E6505D42-B073-A161-57B4-288BB607364D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530778-F89D-A814-2566-47781E338D0F}"/>
              </a:ext>
            </a:extLst>
          </p:cNvPr>
          <p:cNvGrpSpPr/>
          <p:nvPr/>
        </p:nvGrpSpPr>
        <p:grpSpPr>
          <a:xfrm>
            <a:off x="9528527" y="2063897"/>
            <a:ext cx="765668" cy="765668"/>
            <a:chOff x="7384" y="2110922"/>
            <a:chExt cx="765668" cy="76566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DE21C21-2101-82B0-E64B-64326935D373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0D3A89D-BA34-565D-D64F-CC26893FC776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45" name="Graphic 44" descr="Single gear outline">
                <a:extLst>
                  <a:ext uri="{FF2B5EF4-FFF2-40B4-BE49-F238E27FC236}">
                    <a16:creationId xmlns:a16="http://schemas.microsoft.com/office/drawing/2014/main" id="{F8AF3407-B9C7-4D62-0F9C-F5B554EE8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E87CC4D-6E40-FEE7-0BD6-D32F05D3FA25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F89D021-0B5E-9570-A8F6-7D89EE283223}"/>
              </a:ext>
            </a:extLst>
          </p:cNvPr>
          <p:cNvSpPr txBox="1"/>
          <p:nvPr/>
        </p:nvSpPr>
        <p:spPr>
          <a:xfrm>
            <a:off x="2613762" y="2232385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50EC72-7989-662C-7404-7F3C109286F3}"/>
              </a:ext>
            </a:extLst>
          </p:cNvPr>
          <p:cNvSpPr txBox="1"/>
          <p:nvPr/>
        </p:nvSpPr>
        <p:spPr>
          <a:xfrm>
            <a:off x="4950133" y="2248394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AD39F2-4B04-7B20-6240-C5EF45DF0837}"/>
              </a:ext>
            </a:extLst>
          </p:cNvPr>
          <p:cNvSpPr txBox="1"/>
          <p:nvPr/>
        </p:nvSpPr>
        <p:spPr>
          <a:xfrm>
            <a:off x="7354373" y="2190646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9E3FA4-52AF-9112-6351-A5C96AE447FC}"/>
              </a:ext>
            </a:extLst>
          </p:cNvPr>
          <p:cNvSpPr txBox="1"/>
          <p:nvPr/>
        </p:nvSpPr>
        <p:spPr>
          <a:xfrm>
            <a:off x="9738389" y="2197666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55D3D3-A01D-CC1A-9EB3-6D4E6392A8F1}"/>
              </a:ext>
            </a:extLst>
          </p:cNvPr>
          <p:cNvSpPr txBox="1"/>
          <p:nvPr/>
        </p:nvSpPr>
        <p:spPr>
          <a:xfrm>
            <a:off x="405480" y="2676127"/>
            <a:ext cx="1887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600" b="1" dirty="0">
                <a:solidFill>
                  <a:srgbClr val="9A6B6B"/>
                </a:solidFill>
                <a:latin typeface="Museo 300" panose="02000000000000000000" pitchFamily="50" charset="0"/>
              </a:rPr>
              <a:t>Dispositivos identificables para uso en estomas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253B54-F7C7-A310-AD6B-1A5D0CC93F20}"/>
              </a:ext>
            </a:extLst>
          </p:cNvPr>
          <p:cNvSpPr txBox="1"/>
          <p:nvPr/>
        </p:nvSpPr>
        <p:spPr>
          <a:xfrm>
            <a:off x="5246395" y="2619967"/>
            <a:ext cx="180883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Los demás tabacos y sucedáneos del tabaco, elaborados; tabaco </a:t>
            </a:r>
          </a:p>
          <a:p>
            <a:pPr algn="ctr"/>
            <a:r>
              <a:rPr lang="es-DO" sz="900" b="1" dirty="0">
                <a:solidFill>
                  <a:srgbClr val="9A6B6B"/>
                </a:solidFill>
                <a:latin typeface="Museo Sans 300" panose="02000000000000000000" pitchFamily="50" charset="0"/>
              </a:rPr>
              <a:t>«homogeneizado» o «reconstituido»; extractos y jugos de tabaco</a:t>
            </a:r>
            <a:endParaRPr lang="es-DO" sz="1200" b="1" dirty="0">
              <a:solidFill>
                <a:srgbClr val="9A6B6B"/>
              </a:solidFill>
              <a:latin typeface="Museo Sans 300" panose="02000000000000000000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C3A0B4-D8F0-A373-0637-3BBFCECCF304}"/>
              </a:ext>
            </a:extLst>
          </p:cNvPr>
          <p:cNvSpPr txBox="1"/>
          <p:nvPr/>
        </p:nvSpPr>
        <p:spPr>
          <a:xfrm>
            <a:off x="2762374" y="2744305"/>
            <a:ext cx="186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600" b="1" dirty="0">
                <a:solidFill>
                  <a:srgbClr val="9A6B6B"/>
                </a:solidFill>
                <a:latin typeface="Museo 300" panose="02000000000000000000" pitchFamily="50" charset="0"/>
              </a:rPr>
              <a:t>Cigarros y cigarritos (puritos)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A2EB59-87AC-EFB3-4B54-BE9B3E54440C}"/>
              </a:ext>
            </a:extLst>
          </p:cNvPr>
          <p:cNvSpPr txBox="1"/>
          <p:nvPr/>
        </p:nvSpPr>
        <p:spPr>
          <a:xfrm>
            <a:off x="7572771" y="2460239"/>
            <a:ext cx="1831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Aparatos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 para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corte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,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seccionamiento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,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protección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 o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conexión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 de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circuitos</a:t>
            </a:r>
            <a:r>
              <a:rPr lang="en-U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 </a:t>
            </a:r>
            <a:r>
              <a:rPr lang="en-U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eléctricos</a:t>
            </a:r>
            <a:endParaRPr lang="es-DO" sz="1400" b="1" dirty="0">
              <a:solidFill>
                <a:srgbClr val="9A6B6B"/>
              </a:solidFill>
              <a:latin typeface="Museo 300" panose="02000000000000000000" pitchFamily="5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84E513-A57E-0E87-9E99-1BC9A2710898}"/>
              </a:ext>
            </a:extLst>
          </p:cNvPr>
          <p:cNvSpPr txBox="1"/>
          <p:nvPr/>
        </p:nvSpPr>
        <p:spPr>
          <a:xfrm>
            <a:off x="10033178" y="2446424"/>
            <a:ext cx="172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600" b="1" dirty="0">
                <a:solidFill>
                  <a:srgbClr val="9A6B6B"/>
                </a:solidFill>
                <a:latin typeface="Museo 300" panose="02000000000000000000" pitchFamily="50" charset="0"/>
              </a:rPr>
              <a:t>Instrumentos y aparatos de medicina, cirugía, odontología…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0BB390-D95B-6A0C-0D24-D429DBBCB3DF}"/>
              </a:ext>
            </a:extLst>
          </p:cNvPr>
          <p:cNvSpPr txBox="1"/>
          <p:nvPr/>
        </p:nvSpPr>
        <p:spPr>
          <a:xfrm>
            <a:off x="327964" y="3947184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3006.91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50046B-CAEF-7FA6-FA10-8C9BDE413069}"/>
              </a:ext>
            </a:extLst>
          </p:cNvPr>
          <p:cNvSpPr txBox="1"/>
          <p:nvPr/>
        </p:nvSpPr>
        <p:spPr>
          <a:xfrm>
            <a:off x="5079576" y="3985059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>
                <a:solidFill>
                  <a:srgbClr val="9A6B6B"/>
                </a:solidFill>
                <a:latin typeface="Museo 300" panose="02000000000000000000" pitchFamily="50" charset="0"/>
              </a:rPr>
              <a:t>2403.91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5C5FD7-B7C0-24B3-9FB2-00AF84C516A4}"/>
              </a:ext>
            </a:extLst>
          </p:cNvPr>
          <p:cNvSpPr txBox="1"/>
          <p:nvPr/>
        </p:nvSpPr>
        <p:spPr>
          <a:xfrm>
            <a:off x="2684757" y="3985059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2402.10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379844-6B42-8BC7-D889-542F80EEFECC}"/>
              </a:ext>
            </a:extLst>
          </p:cNvPr>
          <p:cNvSpPr txBox="1"/>
          <p:nvPr/>
        </p:nvSpPr>
        <p:spPr>
          <a:xfrm>
            <a:off x="7499795" y="3985059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>
                <a:solidFill>
                  <a:srgbClr val="9A6B6B"/>
                </a:solidFill>
                <a:latin typeface="Museo 300" panose="02000000000000000000" pitchFamily="50" charset="0"/>
              </a:rPr>
              <a:t>8536.20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190D3-558F-D1D1-FDC5-8EBD63B1981E}"/>
              </a:ext>
            </a:extLst>
          </p:cNvPr>
          <p:cNvSpPr/>
          <p:nvPr/>
        </p:nvSpPr>
        <p:spPr>
          <a:xfrm>
            <a:off x="265690" y="4820367"/>
            <a:ext cx="898876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Museo 300" panose="02000000000000000000" pitchFamily="50" charset="0"/>
              </a:rPr>
              <a:t>%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Museo 300" panose="02000000000000000000" pitchFamily="50" charset="0"/>
              </a:rPr>
              <a:t>Región</a:t>
            </a:r>
            <a:endParaRPr lang="es-DO" sz="120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2E3DA2-0A76-B60E-6624-4319B6419285}"/>
              </a:ext>
            </a:extLst>
          </p:cNvPr>
          <p:cNvSpPr txBox="1"/>
          <p:nvPr/>
        </p:nvSpPr>
        <p:spPr>
          <a:xfrm>
            <a:off x="9888924" y="3965814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9018.20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45AF1B-8F04-7F8F-44E0-36F041F5D6E6}"/>
              </a:ext>
            </a:extLst>
          </p:cNvPr>
          <p:cNvSpPr/>
          <p:nvPr/>
        </p:nvSpPr>
        <p:spPr>
          <a:xfrm>
            <a:off x="265690" y="233246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A2EA94-993A-2DCD-602C-B451D791B609}"/>
              </a:ext>
            </a:extLst>
          </p:cNvPr>
          <p:cNvSpPr/>
          <p:nvPr/>
        </p:nvSpPr>
        <p:spPr>
          <a:xfrm>
            <a:off x="2680143" y="4820367"/>
            <a:ext cx="898876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Museo 300" panose="02000000000000000000" pitchFamily="50" charset="0"/>
              </a:rPr>
              <a:t>% 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Museo 300" panose="02000000000000000000" pitchFamily="50" charset="0"/>
              </a:rPr>
              <a:t>Región</a:t>
            </a:r>
            <a:endParaRPr lang="es-DO" sz="120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5A01D6-0A08-C2A2-A2E9-39F739149342}"/>
              </a:ext>
            </a:extLst>
          </p:cNvPr>
          <p:cNvSpPr/>
          <p:nvPr/>
        </p:nvSpPr>
        <p:spPr>
          <a:xfrm>
            <a:off x="5058378" y="4820367"/>
            <a:ext cx="898876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Museo 300" panose="02000000000000000000" pitchFamily="50" charset="0"/>
              </a:rPr>
              <a:t>% 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Museo 300" panose="02000000000000000000" pitchFamily="50" charset="0"/>
              </a:rPr>
              <a:t>Región</a:t>
            </a:r>
            <a:endParaRPr lang="es-DO" sz="120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E61F90-64E2-31EF-65BC-E81DE56149F6}"/>
              </a:ext>
            </a:extLst>
          </p:cNvPr>
          <p:cNvSpPr/>
          <p:nvPr/>
        </p:nvSpPr>
        <p:spPr>
          <a:xfrm>
            <a:off x="7442248" y="4820367"/>
            <a:ext cx="898876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Museo 300" panose="02000000000000000000" pitchFamily="50" charset="0"/>
              </a:rPr>
              <a:t>% 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Museo 300" panose="02000000000000000000" pitchFamily="50" charset="0"/>
              </a:rPr>
              <a:t>Región</a:t>
            </a:r>
            <a:endParaRPr lang="es-DO" sz="120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6ED0B1C-A960-2E84-B9FF-909C3E751C01}"/>
              </a:ext>
            </a:extLst>
          </p:cNvPr>
          <p:cNvSpPr/>
          <p:nvPr/>
        </p:nvSpPr>
        <p:spPr>
          <a:xfrm>
            <a:off x="9829141" y="4815753"/>
            <a:ext cx="898876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Museo 300" panose="02000000000000000000" pitchFamily="50" charset="0"/>
              </a:rPr>
              <a:t>% 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Museo 300" panose="02000000000000000000" pitchFamily="50" charset="0"/>
              </a:rPr>
              <a:t>Región</a:t>
            </a:r>
            <a:endParaRPr lang="es-DO" sz="120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7DBC41-9975-0842-89E0-D429B397AB80}"/>
              </a:ext>
            </a:extLst>
          </p:cNvPr>
          <p:cNvSpPr/>
          <p:nvPr/>
        </p:nvSpPr>
        <p:spPr>
          <a:xfrm>
            <a:off x="2182476" y="4815753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40DAB3-193D-5C91-AD9E-D358AD897A6D}"/>
              </a:ext>
            </a:extLst>
          </p:cNvPr>
          <p:cNvSpPr/>
          <p:nvPr/>
        </p:nvSpPr>
        <p:spPr>
          <a:xfrm>
            <a:off x="4569103" y="4838760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753B9F5-33AF-F303-A1F0-FEA38B75FF6C}"/>
              </a:ext>
            </a:extLst>
          </p:cNvPr>
          <p:cNvSpPr/>
          <p:nvPr/>
        </p:nvSpPr>
        <p:spPr>
          <a:xfrm>
            <a:off x="6947122" y="4801381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06A62E-C505-B841-6D44-CCD142FDFCAC}"/>
              </a:ext>
            </a:extLst>
          </p:cNvPr>
          <p:cNvSpPr/>
          <p:nvPr/>
        </p:nvSpPr>
        <p:spPr>
          <a:xfrm>
            <a:off x="9325130" y="4807137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4033BA-9004-2052-0912-DC3547A8BEB7}"/>
              </a:ext>
            </a:extLst>
          </p:cNvPr>
          <p:cNvSpPr/>
          <p:nvPr/>
        </p:nvSpPr>
        <p:spPr>
          <a:xfrm>
            <a:off x="11703138" y="4795639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65AE2A-68F5-060A-757E-4E94E7A1288A}"/>
              </a:ext>
            </a:extLst>
          </p:cNvPr>
          <p:cNvSpPr txBox="1"/>
          <p:nvPr/>
        </p:nvSpPr>
        <p:spPr>
          <a:xfrm>
            <a:off x="1025692" y="4874757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83.02%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7213D5-EED6-D319-6C10-7547BAE26B66}"/>
              </a:ext>
            </a:extLst>
          </p:cNvPr>
          <p:cNvSpPr txBox="1"/>
          <p:nvPr/>
        </p:nvSpPr>
        <p:spPr>
          <a:xfrm>
            <a:off x="3438567" y="4880428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59.30%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210322-A83D-91E0-3C8A-47AB139440EA}"/>
              </a:ext>
            </a:extLst>
          </p:cNvPr>
          <p:cNvSpPr txBox="1"/>
          <p:nvPr/>
        </p:nvSpPr>
        <p:spPr>
          <a:xfrm>
            <a:off x="5778101" y="4853496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79.10%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18E59D-D646-7BA7-0911-1095FBEB81F9}"/>
              </a:ext>
            </a:extLst>
          </p:cNvPr>
          <p:cNvSpPr txBox="1"/>
          <p:nvPr/>
        </p:nvSpPr>
        <p:spPr>
          <a:xfrm>
            <a:off x="8173724" y="4859167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47.80%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37CE52-7841-4330-73BA-5B5CB0CED073}"/>
              </a:ext>
            </a:extLst>
          </p:cNvPr>
          <p:cNvSpPr txBox="1"/>
          <p:nvPr/>
        </p:nvSpPr>
        <p:spPr>
          <a:xfrm>
            <a:off x="10544625" y="4864681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65.40%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16C921D-FCB5-9679-7052-EA16D5C6FA65}"/>
              </a:ext>
            </a:extLst>
          </p:cNvPr>
          <p:cNvSpPr txBox="1"/>
          <p:nvPr/>
        </p:nvSpPr>
        <p:spPr>
          <a:xfrm>
            <a:off x="282601" y="5413907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PRINCIPAL COMPETIDOR: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5582CBD-F191-5426-8B06-6FD4A73D46AD}"/>
              </a:ext>
            </a:extLst>
          </p:cNvPr>
          <p:cNvSpPr txBox="1"/>
          <p:nvPr/>
        </p:nvSpPr>
        <p:spPr>
          <a:xfrm>
            <a:off x="684389" y="5646164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Costa Rica</a:t>
            </a:r>
            <a:endParaRPr lang="es-DO" b="1" dirty="0">
              <a:solidFill>
                <a:srgbClr val="FF00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004460-544E-2D6B-E12D-338FBD30FCF2}"/>
              </a:ext>
            </a:extLst>
          </p:cNvPr>
          <p:cNvSpPr txBox="1"/>
          <p:nvPr/>
        </p:nvSpPr>
        <p:spPr>
          <a:xfrm>
            <a:off x="2677335" y="5413574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PRINCIPAL COMPETIDOR: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CB7A69-832B-A398-F2FA-49CE34DC0EC3}"/>
              </a:ext>
            </a:extLst>
          </p:cNvPr>
          <p:cNvSpPr txBox="1"/>
          <p:nvPr/>
        </p:nvSpPr>
        <p:spPr>
          <a:xfrm>
            <a:off x="3085281" y="5643197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Nicaragua</a:t>
            </a:r>
            <a:endParaRPr lang="es-DO" b="1">
              <a:solidFill>
                <a:srgbClr val="FF00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6CB1C1-D33D-CD41-AFB2-1B244D97452F}"/>
              </a:ext>
            </a:extLst>
          </p:cNvPr>
          <p:cNvSpPr txBox="1"/>
          <p:nvPr/>
        </p:nvSpPr>
        <p:spPr>
          <a:xfrm>
            <a:off x="5016707" y="5461785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PRINCIPAL </a:t>
            </a:r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COMPETIDOR</a:t>
            </a:r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F5FB73-3CDA-2FB3-44CF-914DD65B391C}"/>
              </a:ext>
            </a:extLst>
          </p:cNvPr>
          <p:cNvSpPr txBox="1"/>
          <p:nvPr/>
        </p:nvSpPr>
        <p:spPr>
          <a:xfrm>
            <a:off x="5604930" y="5651743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México</a:t>
            </a:r>
            <a:endParaRPr lang="es-DO" b="1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718816-7FED-38D2-B801-7747C14E050E}"/>
              </a:ext>
            </a:extLst>
          </p:cNvPr>
          <p:cNvSpPr txBox="1"/>
          <p:nvPr/>
        </p:nvSpPr>
        <p:spPr>
          <a:xfrm>
            <a:off x="7398291" y="5470756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PRINCIPAL</a:t>
            </a:r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 COMPETIDOR: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9C658D-FA2D-BD2E-1F84-CBC608D48F75}"/>
              </a:ext>
            </a:extLst>
          </p:cNvPr>
          <p:cNvSpPr txBox="1"/>
          <p:nvPr/>
        </p:nvSpPr>
        <p:spPr>
          <a:xfrm>
            <a:off x="7967545" y="5684247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México</a:t>
            </a:r>
            <a:endParaRPr lang="es-DO" b="1">
              <a:solidFill>
                <a:srgbClr val="FF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FA51847-5C28-A44C-09FE-A6964F131A65}"/>
              </a:ext>
            </a:extLst>
          </p:cNvPr>
          <p:cNvSpPr txBox="1"/>
          <p:nvPr/>
        </p:nvSpPr>
        <p:spPr>
          <a:xfrm>
            <a:off x="10429966" y="5703082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México</a:t>
            </a:r>
            <a:endParaRPr lang="es-DO" b="1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A61F95-EBFA-EA08-C399-D0E8D5272546}"/>
              </a:ext>
            </a:extLst>
          </p:cNvPr>
          <p:cNvSpPr txBox="1"/>
          <p:nvPr/>
        </p:nvSpPr>
        <p:spPr>
          <a:xfrm>
            <a:off x="836625" y="601699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A2234C-2B13-A892-7FB5-8693B41942A8}"/>
              </a:ext>
            </a:extLst>
          </p:cNvPr>
          <p:cNvSpPr txBox="1"/>
          <p:nvPr/>
        </p:nvSpPr>
        <p:spPr>
          <a:xfrm>
            <a:off x="3177778" y="602246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B0D4BEF-F780-1133-3E7B-7A140969C120}"/>
              </a:ext>
            </a:extLst>
          </p:cNvPr>
          <p:cNvSpPr txBox="1"/>
          <p:nvPr/>
        </p:nvSpPr>
        <p:spPr>
          <a:xfrm>
            <a:off x="5529082" y="604815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DC0116-B40F-31FE-8EC3-6BA992600D81}"/>
              </a:ext>
            </a:extLst>
          </p:cNvPr>
          <p:cNvSpPr txBox="1"/>
          <p:nvPr/>
        </p:nvSpPr>
        <p:spPr>
          <a:xfrm>
            <a:off x="7899752" y="605362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% </a:t>
            </a:r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REGIÓN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16B1793-9ACC-809F-5BE4-83C98427377A}"/>
              </a:ext>
            </a:extLst>
          </p:cNvPr>
          <p:cNvSpPr txBox="1"/>
          <p:nvPr/>
        </p:nvSpPr>
        <p:spPr>
          <a:xfrm>
            <a:off x="10425823" y="6016136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% </a:t>
            </a:r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REGIÓN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CE09FA1-5DA7-520B-B131-55121C665EC4}"/>
              </a:ext>
            </a:extLst>
          </p:cNvPr>
          <p:cNvSpPr txBox="1"/>
          <p:nvPr/>
        </p:nvSpPr>
        <p:spPr>
          <a:xfrm>
            <a:off x="715128" y="624680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14.7%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B13D2B-72E6-5EA4-CC03-8336867C8A3B}"/>
              </a:ext>
            </a:extLst>
          </p:cNvPr>
          <p:cNvSpPr txBox="1"/>
          <p:nvPr/>
        </p:nvSpPr>
        <p:spPr>
          <a:xfrm>
            <a:off x="3098337" y="624481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18.4%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42D8E78-32A4-4CC6-FC3E-47DB965820D0}"/>
              </a:ext>
            </a:extLst>
          </p:cNvPr>
          <p:cNvSpPr txBox="1"/>
          <p:nvPr/>
        </p:nvSpPr>
        <p:spPr>
          <a:xfrm>
            <a:off x="5439247" y="6227412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20.9%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9C99F7E-CBEB-9FB1-3FAF-EE4E787612A0}"/>
              </a:ext>
            </a:extLst>
          </p:cNvPr>
          <p:cNvSpPr txBox="1"/>
          <p:nvPr/>
        </p:nvSpPr>
        <p:spPr>
          <a:xfrm>
            <a:off x="7822456" y="6225422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52.0%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40D7917-A96E-201F-2873-BF6BE61AC873}"/>
              </a:ext>
            </a:extLst>
          </p:cNvPr>
          <p:cNvSpPr txBox="1"/>
          <p:nvPr/>
        </p:nvSpPr>
        <p:spPr>
          <a:xfrm>
            <a:off x="10316865" y="623990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>
                <a:solidFill>
                  <a:srgbClr val="FF0000"/>
                </a:solidFill>
                <a:latin typeface="Museo Sans 900" panose="02000000000000000000" pitchFamily="50" charset="0"/>
              </a:rPr>
              <a:t>33.7%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F3CD55-8048-4763-AF95-D7B25CA72954}"/>
              </a:ext>
            </a:extLst>
          </p:cNvPr>
          <p:cNvSpPr txBox="1"/>
          <p:nvPr/>
        </p:nvSpPr>
        <p:spPr>
          <a:xfrm>
            <a:off x="9829141" y="5506272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PRINCIPAL</a:t>
            </a:r>
            <a:r>
              <a:rPr lang="es-DO" sz="1200" b="1">
                <a:solidFill>
                  <a:srgbClr val="FF0000"/>
                </a:solidFill>
                <a:latin typeface="Museo Sans 300" panose="02000000000000000000" pitchFamily="50" charset="0"/>
              </a:rPr>
              <a:t> COMPETIDOR: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9AA01-4B5F-62CF-2566-4A79E5557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56" y="5702063"/>
            <a:ext cx="444101" cy="266461"/>
          </a:xfrm>
          <a:prstGeom prst="rect">
            <a:avLst/>
          </a:prstGeom>
        </p:spPr>
      </p:pic>
      <p:pic>
        <p:nvPicPr>
          <p:cNvPr id="10" name="Picture 9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3AFC2895-8DF5-72A7-E919-CA8013815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18" y="5717248"/>
            <a:ext cx="437383" cy="248761"/>
          </a:xfrm>
          <a:prstGeom prst="rect">
            <a:avLst/>
          </a:prstGeom>
        </p:spPr>
      </p:pic>
      <p:pic>
        <p:nvPicPr>
          <p:cNvPr id="107" name="Picture 106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6EC071FA-1EA7-EC94-FE8D-5E956134C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45" y="5738235"/>
            <a:ext cx="437383" cy="248761"/>
          </a:xfrm>
          <a:prstGeom prst="rect">
            <a:avLst/>
          </a:prstGeom>
        </p:spPr>
      </p:pic>
      <p:pic>
        <p:nvPicPr>
          <p:cNvPr id="108" name="Picture 107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7DF07FEF-10CE-EF1B-803F-76E03334A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54" y="5744222"/>
            <a:ext cx="437383" cy="248761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2B7E46C7-4884-55BA-961F-C25F582B0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0" y="5691115"/>
            <a:ext cx="444101" cy="266461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927B8B-FA42-517D-FB39-D2A3F18ED9F4}"/>
              </a:ext>
            </a:extLst>
          </p:cNvPr>
          <p:cNvGrpSpPr/>
          <p:nvPr/>
        </p:nvGrpSpPr>
        <p:grpSpPr>
          <a:xfrm>
            <a:off x="-90614" y="2164214"/>
            <a:ext cx="765668" cy="765668"/>
            <a:chOff x="7384" y="2110922"/>
            <a:chExt cx="765668" cy="765668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A126EE-D173-C467-8825-A84BD6CA2345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8B1F4E9-C886-09F0-DF18-BD47C13FC580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115" name="Graphic 114" descr="Single gear outline">
                <a:extLst>
                  <a:ext uri="{FF2B5EF4-FFF2-40B4-BE49-F238E27FC236}">
                    <a16:creationId xmlns:a16="http://schemas.microsoft.com/office/drawing/2014/main" id="{82C24B3F-0915-E7A0-D324-C3979E54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7A40C836-197C-92E9-56C1-C4C202B22695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EC279BB3-8508-CD33-4E23-CCB67CA09A2D}"/>
              </a:ext>
            </a:extLst>
          </p:cNvPr>
          <p:cNvSpPr txBox="1"/>
          <p:nvPr/>
        </p:nvSpPr>
        <p:spPr>
          <a:xfrm>
            <a:off x="120566" y="2317217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F41AE92-434D-C6A9-D58C-D543ED9AE2B9}"/>
              </a:ext>
            </a:extLst>
          </p:cNvPr>
          <p:cNvSpPr txBox="1"/>
          <p:nvPr/>
        </p:nvSpPr>
        <p:spPr>
          <a:xfrm>
            <a:off x="8274256" y="6611779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Cálculos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 con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información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COMTRADE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030A7B-1FF2-190D-A498-F1F334A5E242}"/>
              </a:ext>
            </a:extLst>
          </p:cNvPr>
          <p:cNvSpPr txBox="1"/>
          <p:nvPr/>
        </p:nvSpPr>
        <p:spPr>
          <a:xfrm>
            <a:off x="282601" y="4190337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US$ 217 MM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40D2106-6B6B-2898-35A2-35D0C9B54979}"/>
              </a:ext>
            </a:extLst>
          </p:cNvPr>
          <p:cNvSpPr txBox="1"/>
          <p:nvPr/>
        </p:nvSpPr>
        <p:spPr>
          <a:xfrm>
            <a:off x="2653478" y="4197097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US$ 1,041 MM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0B0D0DA-A46D-316F-E3EC-A9B06B07E04D}"/>
              </a:ext>
            </a:extLst>
          </p:cNvPr>
          <p:cNvSpPr txBox="1"/>
          <p:nvPr/>
        </p:nvSpPr>
        <p:spPr>
          <a:xfrm>
            <a:off x="5027792" y="4252653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US$ 29 MM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3D42D6B-ABDF-C7A5-1227-2DEDBC8B4FA2}"/>
              </a:ext>
            </a:extLst>
          </p:cNvPr>
          <p:cNvSpPr txBox="1"/>
          <p:nvPr/>
        </p:nvSpPr>
        <p:spPr>
          <a:xfrm>
            <a:off x="7398669" y="4259413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US$ 737 MM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2B481F4-32C4-E1F7-6151-81611F6B7203}"/>
              </a:ext>
            </a:extLst>
          </p:cNvPr>
          <p:cNvSpPr txBox="1"/>
          <p:nvPr/>
        </p:nvSpPr>
        <p:spPr>
          <a:xfrm>
            <a:off x="9769874" y="4258465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US$ 46 MM</a:t>
            </a:r>
          </a:p>
        </p:txBody>
      </p:sp>
    </p:spTree>
    <p:extLst>
      <p:ext uri="{BB962C8B-B14F-4D97-AF65-F5344CB8AC3E}">
        <p14:creationId xmlns:p14="http://schemas.microsoft.com/office/powerpoint/2010/main" val="373837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4E8EE2-6CE2-21EC-DD04-B5DDA0F1DF28}"/>
              </a:ext>
            </a:extLst>
          </p:cNvPr>
          <p:cNvSpPr/>
          <p:nvPr/>
        </p:nvSpPr>
        <p:spPr>
          <a:xfrm>
            <a:off x="0" y="0"/>
            <a:ext cx="12192000" cy="2015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DC9CC-9F48-E0D1-E635-F7DEC31F6465}"/>
              </a:ext>
            </a:extLst>
          </p:cNvPr>
          <p:cNvSpPr txBox="1"/>
          <p:nvPr/>
        </p:nvSpPr>
        <p:spPr>
          <a:xfrm>
            <a:off x="806246" y="414066"/>
            <a:ext cx="705956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s-DO" sz="2400" b="1" dirty="0">
                <a:solidFill>
                  <a:schemeClr val="bg1"/>
                </a:solidFill>
                <a:latin typeface="Museo Sans 900"/>
              </a:rPr>
              <a:t>POSICIÓN DE LA REPÚBLICA        DOMINICANA EN LAS EXPORTACIONES (PRINC. ZF) hacia Estados Unidos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B39C9-72E6-DC43-1AEF-A727161A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7" y="374373"/>
            <a:ext cx="530942" cy="530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81FAA4-DEBC-6753-E93F-8A245076C4BC}"/>
              </a:ext>
            </a:extLst>
          </p:cNvPr>
          <p:cNvSpPr txBox="1"/>
          <p:nvPr/>
        </p:nvSpPr>
        <p:spPr>
          <a:xfrm>
            <a:off x="806246" y="12241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>
                <a:solidFill>
                  <a:schemeClr val="bg1"/>
                </a:solidFill>
                <a:latin typeface="Museo 300" panose="02000000000000000000" pitchFamily="50" charset="0"/>
              </a:rPr>
              <a:t>De los principales códigos arancelarios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66F65-98C7-FA95-78B9-FB4916A3399C}"/>
              </a:ext>
            </a:extLst>
          </p:cNvPr>
          <p:cNvSpPr txBox="1"/>
          <p:nvPr/>
        </p:nvSpPr>
        <p:spPr>
          <a:xfrm>
            <a:off x="806246" y="1484361"/>
            <a:ext cx="1025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useo Sans 500" panose="02000000000000000000" pitchFamily="50" charset="0"/>
              </a:rPr>
              <a:t>Estados Unidos - 2021. Expresado como  % del total exportado a EUA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2040F5B-771D-37B4-1A29-F8AB7D3211B3}"/>
              </a:ext>
            </a:extLst>
          </p:cNvPr>
          <p:cNvSpPr txBox="1"/>
          <p:nvPr/>
        </p:nvSpPr>
        <p:spPr>
          <a:xfrm>
            <a:off x="405221" y="2637511"/>
            <a:ext cx="188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Cigarros (puros), cigarritos y cigarrillos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87D3D4F-C8B2-7F9F-D3B8-E8F4EF84406E}"/>
              </a:ext>
            </a:extLst>
          </p:cNvPr>
          <p:cNvSpPr txBox="1"/>
          <p:nvPr/>
        </p:nvSpPr>
        <p:spPr>
          <a:xfrm>
            <a:off x="312817" y="3819525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2402.10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EF3523D-9DF3-93E5-12CF-2BA2D250B9A1}"/>
              </a:ext>
            </a:extLst>
          </p:cNvPr>
          <p:cNvSpPr/>
          <p:nvPr/>
        </p:nvSpPr>
        <p:spPr>
          <a:xfrm>
            <a:off x="265689" y="4665992"/>
            <a:ext cx="1115435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useo 300" panose="02000000000000000000" pitchFamily="50" charset="0"/>
              </a:rPr>
              <a:t>Penetración</a:t>
            </a:r>
            <a:r>
              <a:rPr lang="en-US" sz="1200" dirty="0">
                <a:solidFill>
                  <a:schemeClr val="bg1"/>
                </a:solidFill>
                <a:latin typeface="Museo 300" panose="02000000000000000000" pitchFamily="50" charset="0"/>
              </a:rPr>
              <a:t> Global</a:t>
            </a:r>
            <a:endParaRPr lang="es-DO" sz="12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89A437A-F3D5-908D-2FB4-70ECCD7F3BA1}"/>
              </a:ext>
            </a:extLst>
          </p:cNvPr>
          <p:cNvSpPr/>
          <p:nvPr/>
        </p:nvSpPr>
        <p:spPr>
          <a:xfrm>
            <a:off x="265690" y="233246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C10DD6E-A55B-0A4D-22B8-193DE854686D}"/>
              </a:ext>
            </a:extLst>
          </p:cNvPr>
          <p:cNvSpPr/>
          <p:nvPr/>
        </p:nvSpPr>
        <p:spPr>
          <a:xfrm>
            <a:off x="2182476" y="4661378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BE45A9-0BCF-2791-68C8-0972FDDE8A2A}"/>
              </a:ext>
            </a:extLst>
          </p:cNvPr>
          <p:cNvSpPr txBox="1"/>
          <p:nvPr/>
        </p:nvSpPr>
        <p:spPr>
          <a:xfrm>
            <a:off x="1251664" y="4720382"/>
            <a:ext cx="111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68.7%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507224B-D115-1C01-CEA7-29F502071BC4}"/>
              </a:ext>
            </a:extLst>
          </p:cNvPr>
          <p:cNvSpPr txBox="1"/>
          <p:nvPr/>
        </p:nvSpPr>
        <p:spPr>
          <a:xfrm>
            <a:off x="262728" y="5315918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 dirty="0">
                <a:solidFill>
                  <a:srgbClr val="FF0000"/>
                </a:solidFill>
                <a:latin typeface="Museo 300" panose="02000000000000000000" pitchFamily="50" charset="0"/>
              </a:rPr>
              <a:t>PRINCIPAL COMPETIDOR: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6EE5E35-E266-A7F8-C241-DCCC1270AB54}"/>
              </a:ext>
            </a:extLst>
          </p:cNvPr>
          <p:cNvSpPr txBox="1"/>
          <p:nvPr/>
        </p:nvSpPr>
        <p:spPr>
          <a:xfrm>
            <a:off x="836625" y="594834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18735C9-8CD6-83FB-E36F-D22F556A7D78}"/>
              </a:ext>
            </a:extLst>
          </p:cNvPr>
          <p:cNvSpPr txBox="1"/>
          <p:nvPr/>
        </p:nvSpPr>
        <p:spPr>
          <a:xfrm>
            <a:off x="715128" y="617815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21%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DD17C3E-D32D-FFD3-01B2-C59DA022989F}"/>
              </a:ext>
            </a:extLst>
          </p:cNvPr>
          <p:cNvGrpSpPr/>
          <p:nvPr/>
        </p:nvGrpSpPr>
        <p:grpSpPr>
          <a:xfrm>
            <a:off x="-90614" y="2164214"/>
            <a:ext cx="765668" cy="765668"/>
            <a:chOff x="7384" y="2110922"/>
            <a:chExt cx="765668" cy="765668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65C2AFD3-B263-B488-FD6E-79D00A65563E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54275298-74FC-0385-A973-EECB691484BA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199" name="Graphic 198" descr="Single gear outline">
                <a:extLst>
                  <a:ext uri="{FF2B5EF4-FFF2-40B4-BE49-F238E27FC236}">
                    <a16:creationId xmlns:a16="http://schemas.microsoft.com/office/drawing/2014/main" id="{05568E95-2D08-AEC5-2A21-955E372B4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DB1932E-E7F7-F5E9-5783-A0C2A7AE821C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1A0F0DC9-5053-0FFA-8090-BC5567B22A90}"/>
              </a:ext>
            </a:extLst>
          </p:cNvPr>
          <p:cNvSpPr txBox="1"/>
          <p:nvPr/>
        </p:nvSpPr>
        <p:spPr>
          <a:xfrm>
            <a:off x="120566" y="2317217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0639FE3-CFA8-14AF-B52C-AF9E2417CD73}"/>
              </a:ext>
            </a:extLst>
          </p:cNvPr>
          <p:cNvSpPr txBox="1"/>
          <p:nvPr/>
        </p:nvSpPr>
        <p:spPr>
          <a:xfrm>
            <a:off x="797858" y="5542513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Nicaragua</a:t>
            </a:r>
            <a:endParaRPr lang="es-DO" b="1" dirty="0">
              <a:solidFill>
                <a:srgbClr val="FF0000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D568E68-9443-221E-C82E-98477937FC33}"/>
              </a:ext>
            </a:extLst>
          </p:cNvPr>
          <p:cNvSpPr txBox="1"/>
          <p:nvPr/>
        </p:nvSpPr>
        <p:spPr>
          <a:xfrm>
            <a:off x="2775803" y="3804275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2403.91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FE867CC-5FB2-249D-F155-90A779F7E46A}"/>
              </a:ext>
            </a:extLst>
          </p:cNvPr>
          <p:cNvSpPr/>
          <p:nvPr/>
        </p:nvSpPr>
        <p:spPr>
          <a:xfrm>
            <a:off x="2728675" y="4650742"/>
            <a:ext cx="1115435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useo 300" panose="02000000000000000000" pitchFamily="50" charset="0"/>
              </a:rPr>
              <a:t>Penetración</a:t>
            </a:r>
            <a:r>
              <a:rPr lang="en-US" sz="1200" dirty="0">
                <a:solidFill>
                  <a:schemeClr val="bg1"/>
                </a:solidFill>
                <a:latin typeface="Museo 300" panose="02000000000000000000" pitchFamily="50" charset="0"/>
              </a:rPr>
              <a:t> Global</a:t>
            </a:r>
            <a:endParaRPr lang="es-DO" sz="12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355021E-3C91-694E-A913-CBCE79AE2503}"/>
              </a:ext>
            </a:extLst>
          </p:cNvPr>
          <p:cNvSpPr/>
          <p:nvPr/>
        </p:nvSpPr>
        <p:spPr>
          <a:xfrm>
            <a:off x="2728676" y="231721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B7E3ACD-3D09-E28F-CBAE-5FDD9B8D1939}"/>
              </a:ext>
            </a:extLst>
          </p:cNvPr>
          <p:cNvSpPr/>
          <p:nvPr/>
        </p:nvSpPr>
        <p:spPr>
          <a:xfrm>
            <a:off x="4645462" y="4646128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1CEBF09-3EA1-60F3-C58B-516C9E66819E}"/>
              </a:ext>
            </a:extLst>
          </p:cNvPr>
          <p:cNvSpPr txBox="1"/>
          <p:nvPr/>
        </p:nvSpPr>
        <p:spPr>
          <a:xfrm>
            <a:off x="3714650" y="4705132"/>
            <a:ext cx="111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50.5%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3FD546A-A828-93B1-E8BA-46AEAB7EC8AF}"/>
              </a:ext>
            </a:extLst>
          </p:cNvPr>
          <p:cNvSpPr txBox="1"/>
          <p:nvPr/>
        </p:nvSpPr>
        <p:spPr>
          <a:xfrm>
            <a:off x="2725714" y="5300668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PRINCIPAL COMPETIDOR: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6226947-C239-1D63-F5FA-2F60253B4B9C}"/>
              </a:ext>
            </a:extLst>
          </p:cNvPr>
          <p:cNvSpPr txBox="1"/>
          <p:nvPr/>
        </p:nvSpPr>
        <p:spPr>
          <a:xfrm>
            <a:off x="3299611" y="593309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F4EF89B-D84E-EB1F-729A-660FDD55518E}"/>
              </a:ext>
            </a:extLst>
          </p:cNvPr>
          <p:cNvSpPr txBox="1"/>
          <p:nvPr/>
        </p:nvSpPr>
        <p:spPr>
          <a:xfrm>
            <a:off x="3178114" y="616290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25.5%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5825B71-DB5B-1FCE-296A-69E55B0FF130}"/>
              </a:ext>
            </a:extLst>
          </p:cNvPr>
          <p:cNvGrpSpPr/>
          <p:nvPr/>
        </p:nvGrpSpPr>
        <p:grpSpPr>
          <a:xfrm>
            <a:off x="2372372" y="2148964"/>
            <a:ext cx="765668" cy="765668"/>
            <a:chOff x="7384" y="2110922"/>
            <a:chExt cx="765668" cy="765668"/>
          </a:xfrm>
        </p:grpSpPr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5ECD9B28-55AC-2EB3-87B4-361B8B9BB3C8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ADD09F7-A1FB-1CBF-4922-6A5FCAD49659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216" name="Graphic 215" descr="Single gear outline">
                <a:extLst>
                  <a:ext uri="{FF2B5EF4-FFF2-40B4-BE49-F238E27FC236}">
                    <a16:creationId xmlns:a16="http://schemas.microsoft.com/office/drawing/2014/main" id="{B4308A36-9708-DC59-4CCD-593877818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0B40AC86-73B9-2016-55AE-091A8EFA63A7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6531F279-9703-A337-74AE-7BA2FD47DC92}"/>
              </a:ext>
            </a:extLst>
          </p:cNvPr>
          <p:cNvSpPr txBox="1"/>
          <p:nvPr/>
        </p:nvSpPr>
        <p:spPr>
          <a:xfrm>
            <a:off x="2583552" y="2301967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35854657-7678-E60C-98F3-E36F5FE7CB7F}"/>
              </a:ext>
            </a:extLst>
          </p:cNvPr>
          <p:cNvSpPr txBox="1"/>
          <p:nvPr/>
        </p:nvSpPr>
        <p:spPr>
          <a:xfrm>
            <a:off x="3269232" y="5516170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Indonesia</a:t>
            </a:r>
            <a:endParaRPr lang="es-DO" b="1" dirty="0">
              <a:solidFill>
                <a:srgbClr val="FF0000"/>
              </a:solidFill>
            </a:endParaRP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7767512A-E887-9A5F-A3FD-29745593D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4" y="5594707"/>
            <a:ext cx="444101" cy="266461"/>
          </a:xfrm>
          <a:prstGeom prst="rect">
            <a:avLst/>
          </a:prstGeom>
        </p:spPr>
      </p:pic>
      <p:pic>
        <p:nvPicPr>
          <p:cNvPr id="1026" name="Picture 2" descr="Colores y Significado Bandera Indonesia | Blog de Banderas VDK">
            <a:extLst>
              <a:ext uri="{FF2B5EF4-FFF2-40B4-BE49-F238E27FC236}">
                <a16:creationId xmlns:a16="http://schemas.microsoft.com/office/drawing/2014/main" id="{0CE5DC5D-69F8-D723-B0F4-E6F16D69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49" y="5631223"/>
            <a:ext cx="443041" cy="2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B22205-4FD6-A18B-AEC9-6A63EFA337F1}"/>
              </a:ext>
            </a:extLst>
          </p:cNvPr>
          <p:cNvGrpSpPr/>
          <p:nvPr/>
        </p:nvGrpSpPr>
        <p:grpSpPr>
          <a:xfrm>
            <a:off x="9829357" y="2242380"/>
            <a:ext cx="2316384" cy="4317805"/>
            <a:chOff x="5017027" y="2286717"/>
            <a:chExt cx="2316384" cy="4317805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3C5CBB6-D8A8-2F71-8370-9B42C5F7E4AB}"/>
                </a:ext>
              </a:extLst>
            </p:cNvPr>
            <p:cNvSpPr txBox="1"/>
            <p:nvPr/>
          </p:nvSpPr>
          <p:spPr>
            <a:xfrm>
              <a:off x="5393976" y="2491110"/>
              <a:ext cx="17395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b="1" dirty="0">
                  <a:solidFill>
                    <a:srgbClr val="9A6B6B"/>
                  </a:solidFill>
                  <a:latin typeface="Museo 300" panose="02000000000000000000" pitchFamily="50" charset="0"/>
                </a:rPr>
                <a:t>Dispositivos identificables para uso en estomas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3106707-DFA5-AFA9-129F-9E480EEA1D68}"/>
                </a:ext>
              </a:extLst>
            </p:cNvPr>
            <p:cNvSpPr txBox="1"/>
            <p:nvPr/>
          </p:nvSpPr>
          <p:spPr>
            <a:xfrm>
              <a:off x="5212942" y="3855327"/>
              <a:ext cx="2032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dirty="0">
                  <a:solidFill>
                    <a:srgbClr val="9A6B6B"/>
                  </a:solidFill>
                  <a:latin typeface="Museo 300" panose="02000000000000000000" pitchFamily="50" charset="0"/>
                </a:rPr>
                <a:t>3006.91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E4878CDF-2B7F-117A-2A5E-B10C8EB8ECDB}"/>
                </a:ext>
              </a:extLst>
            </p:cNvPr>
            <p:cNvSpPr/>
            <p:nvPr/>
          </p:nvSpPr>
          <p:spPr>
            <a:xfrm>
              <a:off x="5162150" y="4635492"/>
              <a:ext cx="1115435" cy="457654"/>
            </a:xfrm>
            <a:prstGeom prst="rect">
              <a:avLst/>
            </a:prstGeom>
            <a:solidFill>
              <a:srgbClr val="9A6B6B"/>
            </a:solidFill>
            <a:ln>
              <a:solidFill>
                <a:srgbClr val="9A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Museo 300" panose="02000000000000000000" pitchFamily="50" charset="0"/>
                </a:rPr>
                <a:t>Penetración</a:t>
              </a:r>
              <a:r>
                <a:rPr lang="en-US" sz="1200" dirty="0">
                  <a:solidFill>
                    <a:schemeClr val="bg1"/>
                  </a:solidFill>
                  <a:latin typeface="Museo 300" panose="02000000000000000000" pitchFamily="50" charset="0"/>
                </a:rPr>
                <a:t> Global</a:t>
              </a:r>
              <a:endParaRPr lang="es-DO" sz="1200" dirty="0">
                <a:solidFill>
                  <a:schemeClr val="bg1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20ADA6D-D56A-D511-7934-E2E932993DA3}"/>
                </a:ext>
              </a:extLst>
            </p:cNvPr>
            <p:cNvSpPr/>
            <p:nvPr/>
          </p:nvSpPr>
          <p:spPr>
            <a:xfrm>
              <a:off x="5162151" y="2301967"/>
              <a:ext cx="2110292" cy="43025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F9F566C-9467-B049-4953-7B650F25B2D0}"/>
                </a:ext>
              </a:extLst>
            </p:cNvPr>
            <p:cNvSpPr/>
            <p:nvPr/>
          </p:nvSpPr>
          <p:spPr>
            <a:xfrm>
              <a:off x="7078937" y="4630878"/>
              <a:ext cx="152400" cy="457654"/>
            </a:xfrm>
            <a:prstGeom prst="rect">
              <a:avLst/>
            </a:prstGeom>
            <a:solidFill>
              <a:srgbClr val="9A6B6B"/>
            </a:solidFill>
            <a:ln>
              <a:solidFill>
                <a:srgbClr val="9A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1200">
                <a:solidFill>
                  <a:schemeClr val="bg1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1611D873-31EE-535B-EDE7-F160B562D6B1}"/>
                </a:ext>
              </a:extLst>
            </p:cNvPr>
            <p:cNvSpPr txBox="1"/>
            <p:nvPr/>
          </p:nvSpPr>
          <p:spPr>
            <a:xfrm>
              <a:off x="6148125" y="4689882"/>
              <a:ext cx="11154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DO" b="1" dirty="0">
                  <a:solidFill>
                    <a:srgbClr val="FF0000"/>
                  </a:solidFill>
                  <a:latin typeface="Museo Sans 900" panose="02000000000000000000" pitchFamily="50" charset="0"/>
                </a:rPr>
                <a:t>36.2%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F4A76B4-0C4B-7B98-6EA9-F9865698EF7A}"/>
                </a:ext>
              </a:extLst>
            </p:cNvPr>
            <p:cNvSpPr txBox="1"/>
            <p:nvPr/>
          </p:nvSpPr>
          <p:spPr>
            <a:xfrm>
              <a:off x="5159189" y="5285418"/>
              <a:ext cx="21742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DO" sz="1200" b="1">
                  <a:solidFill>
                    <a:srgbClr val="FF0000"/>
                  </a:solidFill>
                  <a:latin typeface="Museo 300" panose="02000000000000000000" pitchFamily="50" charset="0"/>
                </a:rPr>
                <a:t>PRINCIPAL COMPETIDOR: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35131B3D-0EFB-A608-D411-2B7BB333DAD2}"/>
                </a:ext>
              </a:extLst>
            </p:cNvPr>
            <p:cNvSpPr txBox="1"/>
            <p:nvPr/>
          </p:nvSpPr>
          <p:spPr>
            <a:xfrm>
              <a:off x="5733086" y="5917849"/>
              <a:ext cx="11234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1200" b="1">
                  <a:solidFill>
                    <a:srgbClr val="FF0000"/>
                  </a:solidFill>
                  <a:latin typeface="Museo 300" panose="02000000000000000000" pitchFamily="50" charset="0"/>
                </a:rPr>
                <a:t>% REGIÓN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0104509E-4EFB-BE50-1F5E-285D970BB212}"/>
                </a:ext>
              </a:extLst>
            </p:cNvPr>
            <p:cNvSpPr txBox="1"/>
            <p:nvPr/>
          </p:nvSpPr>
          <p:spPr>
            <a:xfrm>
              <a:off x="5611589" y="6147659"/>
              <a:ext cx="13414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DO" b="1" dirty="0">
                  <a:solidFill>
                    <a:srgbClr val="FF0000"/>
                  </a:solidFill>
                  <a:latin typeface="Museo Sans 900" panose="02000000000000000000" pitchFamily="50" charset="0"/>
                </a:rPr>
                <a:t>33%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DAFBA85-194F-7AA8-0714-E95F43CD85EE}"/>
                </a:ext>
              </a:extLst>
            </p:cNvPr>
            <p:cNvSpPr txBox="1"/>
            <p:nvPr/>
          </p:nvSpPr>
          <p:spPr>
            <a:xfrm>
              <a:off x="5017027" y="2286717"/>
              <a:ext cx="335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b="1">
                  <a:solidFill>
                    <a:srgbClr val="9A6B6B"/>
                  </a:solidFill>
                  <a:latin typeface="Museo Sans 900" panose="02000000000000000000" pitchFamily="50" charset="0"/>
                </a:rPr>
                <a:t>1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99840428-D371-6FC2-7B1E-BEA1F4911679}"/>
                </a:ext>
              </a:extLst>
            </p:cNvPr>
            <p:cNvSpPr txBox="1"/>
            <p:nvPr/>
          </p:nvSpPr>
          <p:spPr>
            <a:xfrm>
              <a:off x="5713964" y="5529829"/>
              <a:ext cx="1495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Hungría</a:t>
              </a:r>
              <a:endParaRPr lang="es-DO" b="1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Hungría - Wikipedia, la enciclopedia libre">
              <a:extLst>
                <a:ext uri="{FF2B5EF4-FFF2-40B4-BE49-F238E27FC236}">
                  <a16:creationId xmlns:a16="http://schemas.microsoft.com/office/drawing/2014/main" id="{F3E9E480-1901-CB63-4888-ED955BBFE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60" b="-906"/>
            <a:stretch/>
          </p:blipFill>
          <p:spPr bwMode="auto">
            <a:xfrm>
              <a:off x="5448921" y="5601331"/>
              <a:ext cx="38563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7D29979-B65F-636D-8459-E24BF3624EBD}"/>
              </a:ext>
            </a:extLst>
          </p:cNvPr>
          <p:cNvSpPr/>
          <p:nvPr/>
        </p:nvSpPr>
        <p:spPr>
          <a:xfrm>
            <a:off x="5148637" y="2286717"/>
            <a:ext cx="2110292" cy="430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A961B640-8EE8-3DD5-08FD-266C6358F106}"/>
              </a:ext>
            </a:extLst>
          </p:cNvPr>
          <p:cNvSpPr txBox="1"/>
          <p:nvPr/>
        </p:nvSpPr>
        <p:spPr>
          <a:xfrm>
            <a:off x="5288800" y="2383179"/>
            <a:ext cx="1887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Papel y cartón soporte para papel o cartón  fotosensibles, termosensibles o </a:t>
            </a:r>
            <a:r>
              <a:rPr lang="es-ES" sz="1400" b="1" dirty="0" err="1">
                <a:solidFill>
                  <a:srgbClr val="9A6B6B"/>
                </a:solidFill>
                <a:latin typeface="Museo 300" panose="02000000000000000000" pitchFamily="50" charset="0"/>
              </a:rPr>
              <a:t>electrosensibles</a:t>
            </a:r>
            <a:endParaRPr lang="es-ES" sz="1400" b="1" dirty="0">
              <a:solidFill>
                <a:srgbClr val="9A6B6B"/>
              </a:solidFill>
              <a:latin typeface="Museo 300" panose="02000000000000000000" pitchFamily="50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EC4CE8F-853D-1A84-D71D-C0FD65CC8D51}"/>
              </a:ext>
            </a:extLst>
          </p:cNvPr>
          <p:cNvSpPr txBox="1"/>
          <p:nvPr/>
        </p:nvSpPr>
        <p:spPr>
          <a:xfrm>
            <a:off x="5194303" y="3799110"/>
            <a:ext cx="20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dirty="0">
                <a:solidFill>
                  <a:srgbClr val="9A6B6B"/>
                </a:solidFill>
                <a:latin typeface="Museo 300" panose="02000000000000000000" pitchFamily="50" charset="0"/>
              </a:rPr>
              <a:t>4802.20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5022F3F-89AA-90C6-250C-AA12CD102C4A}"/>
              </a:ext>
            </a:extLst>
          </p:cNvPr>
          <p:cNvSpPr/>
          <p:nvPr/>
        </p:nvSpPr>
        <p:spPr>
          <a:xfrm>
            <a:off x="5148636" y="4620242"/>
            <a:ext cx="1115435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useo 300" panose="02000000000000000000" pitchFamily="50" charset="0"/>
              </a:rPr>
              <a:t>Penetración</a:t>
            </a:r>
            <a:r>
              <a:rPr lang="en-US" sz="1200" dirty="0">
                <a:solidFill>
                  <a:schemeClr val="bg1"/>
                </a:solidFill>
                <a:latin typeface="Museo 300" panose="02000000000000000000" pitchFamily="50" charset="0"/>
              </a:rPr>
              <a:t> Global</a:t>
            </a:r>
            <a:endParaRPr lang="es-DO" sz="12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03FBAF2-07E9-B63F-70BA-B51E479F007E}"/>
              </a:ext>
            </a:extLst>
          </p:cNvPr>
          <p:cNvSpPr/>
          <p:nvPr/>
        </p:nvSpPr>
        <p:spPr>
          <a:xfrm>
            <a:off x="7065423" y="4615628"/>
            <a:ext cx="152400" cy="457654"/>
          </a:xfrm>
          <a:prstGeom prst="rect">
            <a:avLst/>
          </a:prstGeom>
          <a:solidFill>
            <a:srgbClr val="9A6B6B"/>
          </a:solidFill>
          <a:ln>
            <a:solidFill>
              <a:srgbClr val="9A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20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D70D8B-B618-CB60-5CE8-E16FFE23F85A}"/>
              </a:ext>
            </a:extLst>
          </p:cNvPr>
          <p:cNvSpPr txBox="1"/>
          <p:nvPr/>
        </p:nvSpPr>
        <p:spPr>
          <a:xfrm>
            <a:off x="6134611" y="4674632"/>
            <a:ext cx="111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41.8%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D1DA9CA8-FB6E-C23C-3C62-86C205183728}"/>
              </a:ext>
            </a:extLst>
          </p:cNvPr>
          <p:cNvSpPr txBox="1"/>
          <p:nvPr/>
        </p:nvSpPr>
        <p:spPr>
          <a:xfrm>
            <a:off x="5145675" y="5270168"/>
            <a:ext cx="2174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1200" b="1" dirty="0">
                <a:solidFill>
                  <a:srgbClr val="FF0000"/>
                </a:solidFill>
                <a:latin typeface="Museo 300" panose="02000000000000000000" pitchFamily="50" charset="0"/>
              </a:rPr>
              <a:t>PRINCIPAL COMPETIDOR: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4682C69-3113-00C1-E983-88286E7553BC}"/>
              </a:ext>
            </a:extLst>
          </p:cNvPr>
          <p:cNvSpPr txBox="1"/>
          <p:nvPr/>
        </p:nvSpPr>
        <p:spPr>
          <a:xfrm>
            <a:off x="5719572" y="5902599"/>
            <a:ext cx="112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>
                <a:solidFill>
                  <a:srgbClr val="FF0000"/>
                </a:solidFill>
                <a:latin typeface="Museo 300" panose="02000000000000000000" pitchFamily="50" charset="0"/>
              </a:rPr>
              <a:t>% REGIÓN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DFA2D74-22B1-107E-FDE5-E1CE4BF09BBD}"/>
              </a:ext>
            </a:extLst>
          </p:cNvPr>
          <p:cNvSpPr txBox="1"/>
          <p:nvPr/>
        </p:nvSpPr>
        <p:spPr>
          <a:xfrm>
            <a:off x="5598075" y="6132409"/>
            <a:ext cx="13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b="1" dirty="0">
                <a:solidFill>
                  <a:srgbClr val="FF0000"/>
                </a:solidFill>
                <a:latin typeface="Museo Sans 900" panose="02000000000000000000" pitchFamily="50" charset="0"/>
              </a:rPr>
              <a:t>31%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7D307B3-0596-F7ED-0A83-FC6D05D5289D}"/>
              </a:ext>
            </a:extLst>
          </p:cNvPr>
          <p:cNvSpPr txBox="1"/>
          <p:nvPr/>
        </p:nvSpPr>
        <p:spPr>
          <a:xfrm>
            <a:off x="5646289" y="5542513"/>
            <a:ext cx="14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Japón</a:t>
            </a:r>
            <a:endParaRPr lang="es-DO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Significado de Bandera de Japón (Qué es, Concepto y Definición) -  Significados">
            <a:extLst>
              <a:ext uri="{FF2B5EF4-FFF2-40B4-BE49-F238E27FC236}">
                <a16:creationId xmlns:a16="http://schemas.microsoft.com/office/drawing/2014/main" id="{770D9116-79D5-A609-29E3-BF0BA998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09" y="5572209"/>
            <a:ext cx="484526" cy="3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7B87C3-ADE6-E37A-B713-184B2503B86A}"/>
              </a:ext>
            </a:extLst>
          </p:cNvPr>
          <p:cNvGrpSpPr/>
          <p:nvPr/>
        </p:nvGrpSpPr>
        <p:grpSpPr>
          <a:xfrm>
            <a:off x="7414344" y="2289446"/>
            <a:ext cx="2316384" cy="4317805"/>
            <a:chOff x="9890844" y="2289446"/>
            <a:chExt cx="2316384" cy="4317805"/>
          </a:xfrm>
        </p:grpSpPr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94B0869-1F2A-1F50-D789-584B9B20CD45}"/>
                </a:ext>
              </a:extLst>
            </p:cNvPr>
            <p:cNvSpPr txBox="1"/>
            <p:nvPr/>
          </p:nvSpPr>
          <p:spPr>
            <a:xfrm>
              <a:off x="10203290" y="2528623"/>
              <a:ext cx="18879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9A6B6B"/>
                  </a:solidFill>
                  <a:latin typeface="Museo 300" panose="02000000000000000000" pitchFamily="50" charset="0"/>
                </a:rPr>
                <a:t>Aparatos para corte, seccionamiento eléctrico: disyuntores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93D714C-75A6-5E91-08E7-0982C24FFA03}"/>
                </a:ext>
              </a:extLst>
            </p:cNvPr>
            <p:cNvSpPr txBox="1"/>
            <p:nvPr/>
          </p:nvSpPr>
          <p:spPr>
            <a:xfrm>
              <a:off x="10097653" y="3819525"/>
              <a:ext cx="2032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1400" dirty="0">
                  <a:solidFill>
                    <a:srgbClr val="9A6B6B"/>
                  </a:solidFill>
                  <a:latin typeface="Museo 300" panose="02000000000000000000" pitchFamily="50" charset="0"/>
                </a:rPr>
                <a:t>8536.20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4DEEAC8-0CDD-CE4E-BF69-88E2CF25DBE8}"/>
                </a:ext>
              </a:extLst>
            </p:cNvPr>
            <p:cNvSpPr/>
            <p:nvPr/>
          </p:nvSpPr>
          <p:spPr>
            <a:xfrm>
              <a:off x="10035967" y="4638221"/>
              <a:ext cx="1115435" cy="457654"/>
            </a:xfrm>
            <a:prstGeom prst="rect">
              <a:avLst/>
            </a:prstGeom>
            <a:solidFill>
              <a:srgbClr val="9A6B6B"/>
            </a:solidFill>
            <a:ln>
              <a:solidFill>
                <a:srgbClr val="9A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Museo 300" panose="02000000000000000000" pitchFamily="50" charset="0"/>
                </a:rPr>
                <a:t>Penetración</a:t>
              </a:r>
              <a:r>
                <a:rPr lang="en-US" sz="1200" dirty="0">
                  <a:solidFill>
                    <a:schemeClr val="bg1"/>
                  </a:solidFill>
                  <a:latin typeface="Museo 300" panose="02000000000000000000" pitchFamily="50" charset="0"/>
                </a:rPr>
                <a:t> Global</a:t>
              </a:r>
              <a:endParaRPr lang="es-DO" sz="1200" dirty="0">
                <a:solidFill>
                  <a:schemeClr val="bg1"/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C8304B26-CF34-C2BF-2B32-6F36BA30FC5B}"/>
                </a:ext>
              </a:extLst>
            </p:cNvPr>
            <p:cNvSpPr/>
            <p:nvPr/>
          </p:nvSpPr>
          <p:spPr>
            <a:xfrm>
              <a:off x="10035968" y="2304696"/>
              <a:ext cx="2110292" cy="43025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632AEF16-F828-33EC-99DC-BE886E28FEF5}"/>
                </a:ext>
              </a:extLst>
            </p:cNvPr>
            <p:cNvSpPr/>
            <p:nvPr/>
          </p:nvSpPr>
          <p:spPr>
            <a:xfrm>
              <a:off x="11952754" y="4633607"/>
              <a:ext cx="152400" cy="457654"/>
            </a:xfrm>
            <a:prstGeom prst="rect">
              <a:avLst/>
            </a:prstGeom>
            <a:solidFill>
              <a:srgbClr val="9A6B6B"/>
            </a:solidFill>
            <a:ln>
              <a:solidFill>
                <a:srgbClr val="9A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1200">
                <a:solidFill>
                  <a:schemeClr val="bg1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EBBDAC60-3BDE-CEB7-A174-4C4C0CAB608D}"/>
                </a:ext>
              </a:extLst>
            </p:cNvPr>
            <p:cNvSpPr txBox="1"/>
            <p:nvPr/>
          </p:nvSpPr>
          <p:spPr>
            <a:xfrm>
              <a:off x="11021942" y="4692611"/>
              <a:ext cx="11154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DO" b="1" dirty="0">
                  <a:solidFill>
                    <a:srgbClr val="FF0000"/>
                  </a:solidFill>
                  <a:latin typeface="Museo Sans 900" panose="02000000000000000000" pitchFamily="50" charset="0"/>
                </a:rPr>
                <a:t>37.5%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B060C4B-5C81-F7C3-7747-6A25940D1000}"/>
                </a:ext>
              </a:extLst>
            </p:cNvPr>
            <p:cNvSpPr txBox="1"/>
            <p:nvPr/>
          </p:nvSpPr>
          <p:spPr>
            <a:xfrm>
              <a:off x="10033006" y="5288147"/>
              <a:ext cx="21742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DO" sz="1200" b="1" dirty="0">
                  <a:solidFill>
                    <a:srgbClr val="FF0000"/>
                  </a:solidFill>
                  <a:latin typeface="Museo 300" panose="02000000000000000000" pitchFamily="50" charset="0"/>
                </a:rPr>
                <a:t>PRINCIPAL COMPETIDOR: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846A521A-9E73-B50B-EA2A-ED84878E1A0F}"/>
                </a:ext>
              </a:extLst>
            </p:cNvPr>
            <p:cNvSpPr txBox="1"/>
            <p:nvPr/>
          </p:nvSpPr>
          <p:spPr>
            <a:xfrm>
              <a:off x="10606903" y="5920578"/>
              <a:ext cx="11234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1200" b="1">
                  <a:solidFill>
                    <a:srgbClr val="FF0000"/>
                  </a:solidFill>
                  <a:latin typeface="Museo 300" panose="02000000000000000000" pitchFamily="50" charset="0"/>
                </a:rPr>
                <a:t>% REGIÓN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C2F65DBF-4662-4EF3-B0AD-1DD45907D23F}"/>
                </a:ext>
              </a:extLst>
            </p:cNvPr>
            <p:cNvSpPr txBox="1"/>
            <p:nvPr/>
          </p:nvSpPr>
          <p:spPr>
            <a:xfrm>
              <a:off x="10485406" y="6150388"/>
              <a:ext cx="13414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DO" b="1" dirty="0">
                  <a:solidFill>
                    <a:srgbClr val="FF0000"/>
                  </a:solidFill>
                  <a:latin typeface="Museo Sans 900" panose="02000000000000000000" pitchFamily="50" charset="0"/>
                </a:rPr>
                <a:t>36.6%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775006E-0732-BC0A-E662-0BBD42C8D120}"/>
                </a:ext>
              </a:extLst>
            </p:cNvPr>
            <p:cNvSpPr txBox="1"/>
            <p:nvPr/>
          </p:nvSpPr>
          <p:spPr>
            <a:xfrm>
              <a:off x="9890844" y="2289446"/>
              <a:ext cx="335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b="1" dirty="0">
                  <a:solidFill>
                    <a:srgbClr val="9A6B6B"/>
                  </a:solidFill>
                  <a:latin typeface="Museo Sans 900" panose="02000000000000000000" pitchFamily="50" charset="0"/>
                </a:rPr>
                <a:t>1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AE6E947E-A374-CF9F-9042-4E2186E99E0E}"/>
                </a:ext>
              </a:extLst>
            </p:cNvPr>
            <p:cNvSpPr txBox="1"/>
            <p:nvPr/>
          </p:nvSpPr>
          <p:spPr>
            <a:xfrm>
              <a:off x="10568395" y="5551250"/>
              <a:ext cx="1495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México</a:t>
              </a:r>
              <a:endParaRPr lang="es-DO" b="1" dirty="0">
                <a:solidFill>
                  <a:srgbClr val="FF0000"/>
                </a:solidFill>
              </a:endParaRPr>
            </a:p>
          </p:txBody>
        </p:sp>
        <p:pic>
          <p:nvPicPr>
            <p:cNvPr id="285" name="Picture 284" descr="A red and green flag&#10;&#10;Description automatically generated with low confidence">
              <a:extLst>
                <a:ext uri="{FF2B5EF4-FFF2-40B4-BE49-F238E27FC236}">
                  <a16:creationId xmlns:a16="http://schemas.microsoft.com/office/drawing/2014/main" id="{B793F1C4-7460-6DF6-0B6E-42D268F3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0294" y="5629569"/>
              <a:ext cx="437383" cy="248761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A2EEEF7-A8C1-6733-7C8F-4AF7A57A193A}"/>
              </a:ext>
            </a:extLst>
          </p:cNvPr>
          <p:cNvSpPr txBox="1"/>
          <p:nvPr/>
        </p:nvSpPr>
        <p:spPr>
          <a:xfrm>
            <a:off x="8190097" y="6611779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Fuente: 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Cálculos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Analytica con 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información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Museo 300" panose="02000000000000000000" pitchFamily="50" charset="0"/>
              </a:rPr>
              <a:t> de COMTRADE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78F549-7E7A-62B8-36BA-6615F2AE8131}"/>
              </a:ext>
            </a:extLst>
          </p:cNvPr>
          <p:cNvGrpSpPr/>
          <p:nvPr/>
        </p:nvGrpSpPr>
        <p:grpSpPr>
          <a:xfrm>
            <a:off x="4792333" y="2118464"/>
            <a:ext cx="765668" cy="765668"/>
            <a:chOff x="7384" y="2110922"/>
            <a:chExt cx="765668" cy="765668"/>
          </a:xfrm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22316210-AE9E-1A30-CF94-9BEB1E432F2E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D8FDD07-A8D0-6DC4-96C8-7C364CA16A11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250" name="Graphic 249" descr="Single gear outline">
                <a:extLst>
                  <a:ext uri="{FF2B5EF4-FFF2-40B4-BE49-F238E27FC236}">
                    <a16:creationId xmlns:a16="http://schemas.microsoft.com/office/drawing/2014/main" id="{A4773DE1-9689-2E5C-FA7E-8439B4DD3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AF67046-9360-319E-DA5D-3A409947EBE8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6DC19B2-AE86-DB16-BC16-8F59C19D13DA}"/>
              </a:ext>
            </a:extLst>
          </p:cNvPr>
          <p:cNvGrpSpPr/>
          <p:nvPr/>
        </p:nvGrpSpPr>
        <p:grpSpPr>
          <a:xfrm>
            <a:off x="7203164" y="2136443"/>
            <a:ext cx="765668" cy="765668"/>
            <a:chOff x="7384" y="2110922"/>
            <a:chExt cx="765668" cy="765668"/>
          </a:xfrm>
        </p:grpSpPr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3CF4B3EA-AAC0-D2D6-D1C5-A517B2A3571C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71BBC631-B04F-878A-A920-E2CB5818254A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279" name="Graphic 278" descr="Single gear outline">
                <a:extLst>
                  <a:ext uri="{FF2B5EF4-FFF2-40B4-BE49-F238E27FC236}">
                    <a16:creationId xmlns:a16="http://schemas.microsoft.com/office/drawing/2014/main" id="{32262F96-530F-FA8E-3A6C-2B34B9918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93B70A14-CDED-CDD4-69CE-627F9736A547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81E1F00-0448-2332-327A-D661867ABD68}"/>
              </a:ext>
            </a:extLst>
          </p:cNvPr>
          <p:cNvGrpSpPr/>
          <p:nvPr/>
        </p:nvGrpSpPr>
        <p:grpSpPr>
          <a:xfrm>
            <a:off x="9614401" y="2065396"/>
            <a:ext cx="765668" cy="765668"/>
            <a:chOff x="7384" y="2110922"/>
            <a:chExt cx="765668" cy="765668"/>
          </a:xfrm>
        </p:grpSpPr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A34D1228-BC45-B243-1D01-106D7D95C6E0}"/>
                </a:ext>
              </a:extLst>
            </p:cNvPr>
            <p:cNvSpPr/>
            <p:nvPr/>
          </p:nvSpPr>
          <p:spPr>
            <a:xfrm>
              <a:off x="208436" y="2228620"/>
              <a:ext cx="404758" cy="480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274E3F1-DF7C-09A6-1287-AF0990FB82CA}"/>
                </a:ext>
              </a:extLst>
            </p:cNvPr>
            <p:cNvGrpSpPr/>
            <p:nvPr/>
          </p:nvGrpSpPr>
          <p:grpSpPr>
            <a:xfrm>
              <a:off x="7384" y="2110922"/>
              <a:ext cx="765668" cy="765668"/>
              <a:chOff x="-957047" y="1747836"/>
              <a:chExt cx="914400" cy="914400"/>
            </a:xfrm>
          </p:grpSpPr>
          <p:pic>
            <p:nvPicPr>
              <p:cNvPr id="233" name="Graphic 232" descr="Single gear outline">
                <a:extLst>
                  <a:ext uri="{FF2B5EF4-FFF2-40B4-BE49-F238E27FC236}">
                    <a16:creationId xmlns:a16="http://schemas.microsoft.com/office/drawing/2014/main" id="{056ECC42-DD9D-D4EA-14F4-5EDBFEEDA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957047" y="17478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34" name="Rectangle: Rounded Corners 233">
                <a:extLst>
                  <a:ext uri="{FF2B5EF4-FFF2-40B4-BE49-F238E27FC236}">
                    <a16:creationId xmlns:a16="http://schemas.microsoft.com/office/drawing/2014/main" id="{CA663F42-4EF1-083D-2C80-1C2FEDC60E10}"/>
                  </a:ext>
                </a:extLst>
              </p:cNvPr>
              <p:cNvSpPr/>
              <p:nvPr/>
            </p:nvSpPr>
            <p:spPr>
              <a:xfrm>
                <a:off x="-649546" y="2020115"/>
                <a:ext cx="295180" cy="3502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DO"/>
              </a:p>
            </p:txBody>
          </p:sp>
        </p:grp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273E806B-C2EA-4CD6-DA38-43AB06BA13B3}"/>
              </a:ext>
            </a:extLst>
          </p:cNvPr>
          <p:cNvSpPr txBox="1"/>
          <p:nvPr/>
        </p:nvSpPr>
        <p:spPr>
          <a:xfrm>
            <a:off x="4973807" y="2260082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8080362-0F51-DCF4-618D-37F6CEB8F484}"/>
              </a:ext>
            </a:extLst>
          </p:cNvPr>
          <p:cNvSpPr txBox="1"/>
          <p:nvPr/>
        </p:nvSpPr>
        <p:spPr>
          <a:xfrm>
            <a:off x="7397499" y="2260082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776EE74-7604-F493-072A-D9AF2A10B6EA}"/>
              </a:ext>
            </a:extLst>
          </p:cNvPr>
          <p:cNvSpPr txBox="1"/>
          <p:nvPr/>
        </p:nvSpPr>
        <p:spPr>
          <a:xfrm>
            <a:off x="9849953" y="2196697"/>
            <a:ext cx="33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rgbClr val="9A6B6B"/>
                </a:solidFill>
                <a:latin typeface="Museo Sans 900" panose="02000000000000000000" pitchFamily="50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40AB3E-5231-BBBE-7203-E7DDB1F3A74C}"/>
              </a:ext>
            </a:extLst>
          </p:cNvPr>
          <p:cNvSpPr txBox="1"/>
          <p:nvPr/>
        </p:nvSpPr>
        <p:spPr>
          <a:xfrm>
            <a:off x="312584" y="4128111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US$ 956.2 MM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EF3805D-892F-E490-F040-B115AE0229FD}"/>
              </a:ext>
            </a:extLst>
          </p:cNvPr>
          <p:cNvSpPr txBox="1"/>
          <p:nvPr/>
        </p:nvSpPr>
        <p:spPr>
          <a:xfrm>
            <a:off x="2932201" y="2471019"/>
            <a:ext cx="180883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b="1" dirty="0">
                <a:solidFill>
                  <a:srgbClr val="9A6B6B"/>
                </a:solidFill>
                <a:latin typeface="Museo 300" panose="02000000000000000000" pitchFamily="50" charset="0"/>
              </a:rPr>
              <a:t>Los demás tabacos y sucedáneos del tabaco, elaborados; tabaco </a:t>
            </a:r>
          </a:p>
          <a:p>
            <a:pPr algn="ctr"/>
            <a:r>
              <a:rPr lang="es-DO" sz="900" b="1" dirty="0">
                <a:solidFill>
                  <a:srgbClr val="9A6B6B"/>
                </a:solidFill>
                <a:latin typeface="Museo Sans 300" panose="02000000000000000000" pitchFamily="50" charset="0"/>
              </a:rPr>
              <a:t>«homogeneizado» o «reconstituido»; extractos y jugos de tabaco</a:t>
            </a:r>
            <a:endParaRPr lang="es-DO" sz="1200" b="1" dirty="0">
              <a:solidFill>
                <a:srgbClr val="9A6B6B"/>
              </a:solidFill>
              <a:latin typeface="Museo Sans 300" panose="02000000000000000000" pitchFamily="50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E516B15-1D41-31E1-E5FC-AB8681D4C279}"/>
              </a:ext>
            </a:extLst>
          </p:cNvPr>
          <p:cNvSpPr txBox="1"/>
          <p:nvPr/>
        </p:nvSpPr>
        <p:spPr>
          <a:xfrm>
            <a:off x="2705302" y="4157300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US$ 17.7 MM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43FDA47-C9B7-E093-4F5C-A7909A7B8831}"/>
              </a:ext>
            </a:extLst>
          </p:cNvPr>
          <p:cNvSpPr txBox="1"/>
          <p:nvPr/>
        </p:nvSpPr>
        <p:spPr>
          <a:xfrm>
            <a:off x="5196163" y="4123996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US$ 2.4 MM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6169CC4-71DE-9AD5-4142-0432D8EDADF9}"/>
              </a:ext>
            </a:extLst>
          </p:cNvPr>
          <p:cNvSpPr txBox="1"/>
          <p:nvPr/>
        </p:nvSpPr>
        <p:spPr>
          <a:xfrm>
            <a:off x="7600956" y="4144779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US$ 667.6 MM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BC8637-8977-8939-A6D9-49478285F46B}"/>
              </a:ext>
            </a:extLst>
          </p:cNvPr>
          <p:cNvSpPr txBox="1"/>
          <p:nvPr/>
        </p:nvSpPr>
        <p:spPr>
          <a:xfrm>
            <a:off x="9966394" y="4128111"/>
            <a:ext cx="207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rgbClr val="FF0000"/>
                </a:solidFill>
                <a:latin typeface="MuseoSans-900" panose="02000000000000000000" pitchFamily="2" charset="0"/>
              </a:rPr>
              <a:t>US$ 96.3 MM</a:t>
            </a:r>
          </a:p>
        </p:txBody>
      </p:sp>
    </p:spTree>
    <p:extLst>
      <p:ext uri="{BB962C8B-B14F-4D97-AF65-F5344CB8AC3E}">
        <p14:creationId xmlns:p14="http://schemas.microsoft.com/office/powerpoint/2010/main" val="175388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ustrial Production Business Plan by Slidego">
  <a:themeElements>
    <a:clrScheme name="Simple Light">
      <a:dk1>
        <a:srgbClr val="00AEEF"/>
      </a:dk1>
      <a:lt1>
        <a:srgbClr val="FFFFFF"/>
      </a:lt1>
      <a:dk2>
        <a:srgbClr val="00AEEF"/>
      </a:dk2>
      <a:lt2>
        <a:srgbClr val="00AEEF"/>
      </a:lt2>
      <a:accent1>
        <a:srgbClr val="F1CC30"/>
      </a:accent1>
      <a:accent2>
        <a:srgbClr val="2B3990"/>
      </a:accent2>
      <a:accent3>
        <a:srgbClr val="F1CC30"/>
      </a:accent3>
      <a:accent4>
        <a:srgbClr val="00AEEF"/>
      </a:accent4>
      <a:accent5>
        <a:srgbClr val="EE2A7B"/>
      </a:accent5>
      <a:accent6>
        <a:srgbClr val="2B3990"/>
      </a:accent6>
      <a:hlink>
        <a:srgbClr val="2B39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1631</Words>
  <Application>Microsoft Office PowerPoint</Application>
  <PresentationFormat>Widescreen</PresentationFormat>
  <Paragraphs>461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Abel</vt:lpstr>
      <vt:lpstr>Arial</vt:lpstr>
      <vt:lpstr>Calibri</vt:lpstr>
      <vt:lpstr>Calibri Light</vt:lpstr>
      <vt:lpstr>DM Serif Display</vt:lpstr>
      <vt:lpstr>Fira Sans Extra Condensed Medium</vt:lpstr>
      <vt:lpstr>Fjalla One</vt:lpstr>
      <vt:lpstr>Livvic</vt:lpstr>
      <vt:lpstr>Museo 300</vt:lpstr>
      <vt:lpstr>Museo Sans 300</vt:lpstr>
      <vt:lpstr>Museo Sans 500</vt:lpstr>
      <vt:lpstr>Museo Sans 900</vt:lpstr>
      <vt:lpstr>MuseoSans-900</vt:lpstr>
      <vt:lpstr>Roboto Condensed Light</vt:lpstr>
      <vt:lpstr>Office Theme</vt:lpstr>
      <vt:lpstr>Industrial Production Business Plan by Slidego</vt:lpstr>
      <vt:lpstr>1_Office Theme</vt:lpstr>
      <vt:lpstr>PowerPoint Presentation</vt:lpstr>
      <vt:lpstr>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Tejeda</dc:creator>
  <cp:lastModifiedBy>Liliana Cruz</cp:lastModifiedBy>
  <cp:revision>12</cp:revision>
  <dcterms:created xsi:type="dcterms:W3CDTF">2022-07-20T13:13:54Z</dcterms:created>
  <dcterms:modified xsi:type="dcterms:W3CDTF">2022-08-10T23:06:46Z</dcterms:modified>
</cp:coreProperties>
</file>